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4"/>
  </p:notesMasterIdLst>
  <p:sldIdLst>
    <p:sldId id="491" r:id="rId6"/>
    <p:sldId id="486" r:id="rId7"/>
    <p:sldId id="539" r:id="rId8"/>
    <p:sldId id="549" r:id="rId9"/>
    <p:sldId id="550" r:id="rId10"/>
    <p:sldId id="551" r:id="rId11"/>
    <p:sldId id="552" r:id="rId12"/>
    <p:sldId id="553" r:id="rId13"/>
    <p:sldId id="542" r:id="rId14"/>
    <p:sldId id="543" r:id="rId15"/>
    <p:sldId id="544" r:id="rId16"/>
    <p:sldId id="546" r:id="rId17"/>
    <p:sldId id="547" r:id="rId18"/>
    <p:sldId id="529" r:id="rId19"/>
    <p:sldId id="527" r:id="rId20"/>
    <p:sldId id="532" r:id="rId21"/>
    <p:sldId id="526" r:id="rId22"/>
    <p:sldId id="530"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5" userDrawn="1">
          <p15:clr>
            <a:srgbClr val="A4A3A4"/>
          </p15:clr>
        </p15:guide>
        <p15:guide id="2" pos="3507" userDrawn="1">
          <p15:clr>
            <a:srgbClr val="A4A3A4"/>
          </p15:clr>
        </p15:guide>
        <p15:guide id="4" orient="horz" pos="741" userDrawn="1">
          <p15:clr>
            <a:srgbClr val="A4A3A4"/>
          </p15:clr>
        </p15:guide>
        <p15:guide id="5" pos="674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ldegard Meier" initials="HM" lastIdx="111" clrIdx="0"/>
  <p:cmAuthor id="2" name="Astrid Koch" initials="AK" lastIdx="7" clrIdx="1">
    <p:extLst>
      <p:ext uri="{19B8F6BF-5375-455C-9EA6-DF929625EA0E}">
        <p15:presenceInfo xmlns:p15="http://schemas.microsoft.com/office/powerpoint/2012/main" userId="7d689465b2df242d" providerId="Windows Live"/>
      </p:ext>
    </p:extLst>
  </p:cmAuthor>
  <p:cmAuthor id="3" name="Martin Läuppi" initials="ML" lastIdx="2" clrIdx="2"/>
  <p:cmAuthor id="4" name="Brigitte Baumann" initials="BB" lastIdx="18"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EEF"/>
    <a:srgbClr val="F5F7F8"/>
    <a:srgbClr val="4874C4"/>
    <a:srgbClr val="F5E0D9"/>
    <a:srgbClr val="F6F7F9"/>
    <a:srgbClr val="43484B"/>
    <a:srgbClr val="EA5454"/>
    <a:srgbClr val="FFFFFF"/>
    <a:srgbClr val="FF9900"/>
    <a:srgbClr val="DBE0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97" autoAdjust="0"/>
    <p:restoredTop sz="64958" autoAdjust="0"/>
  </p:normalViewPr>
  <p:slideViewPr>
    <p:cSldViewPr snapToObjects="1" showGuides="1">
      <p:cViewPr varScale="1">
        <p:scale>
          <a:sx n="69" d="100"/>
          <a:sy n="69" d="100"/>
        </p:scale>
        <p:origin x="1410" y="78"/>
      </p:cViewPr>
      <p:guideLst>
        <p:guide orient="horz" pos="2795"/>
        <p:guide pos="3507"/>
        <p:guide orient="horz" pos="741"/>
        <p:guide pos="6743"/>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149685-9A79-0247-99DF-33C8D999946F}" type="datetimeFigureOut">
              <a:rPr lang="de-DE" smtClean="0"/>
              <a:t>16.08.2022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030B8B-BB17-8D41-A775-34AFD4DECFDA}" type="slidenum">
              <a:rPr lang="de-DE" smtClean="0"/>
              <a:t>‹Nr.›</a:t>
            </a:fld>
            <a:endParaRPr lang="de-DE"/>
          </a:p>
        </p:txBody>
      </p:sp>
    </p:spTree>
    <p:extLst>
      <p:ext uri="{BB962C8B-B14F-4D97-AF65-F5344CB8AC3E}">
        <p14:creationId xmlns:p14="http://schemas.microsoft.com/office/powerpoint/2010/main" val="3999549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baseline="0" dirty="0" smtClean="0"/>
          </a:p>
        </p:txBody>
      </p:sp>
      <p:sp>
        <p:nvSpPr>
          <p:cNvPr id="4" name="Foliennummernplatzhalter 3"/>
          <p:cNvSpPr>
            <a:spLocks noGrp="1"/>
          </p:cNvSpPr>
          <p:nvPr>
            <p:ph type="sldNum" sz="quarter" idx="10"/>
          </p:nvPr>
        </p:nvSpPr>
        <p:spPr/>
        <p:txBody>
          <a:bodyPr/>
          <a:lstStyle/>
          <a:p>
            <a:fld id="{6B030B8B-BB17-8D41-A775-34AFD4DECFDA}" type="slidenum">
              <a:rPr lang="de-DE" smtClean="0">
                <a:solidFill>
                  <a:prstClr val="black"/>
                </a:solidFill>
              </a:rPr>
              <a:pPr/>
              <a:t>1</a:t>
            </a:fld>
            <a:endParaRPr lang="de-DE">
              <a:solidFill>
                <a:prstClr val="black"/>
              </a:solidFill>
            </a:endParaRPr>
          </a:p>
        </p:txBody>
      </p:sp>
    </p:spTree>
    <p:extLst>
      <p:ext uri="{BB962C8B-B14F-4D97-AF65-F5344CB8AC3E}">
        <p14:creationId xmlns:p14="http://schemas.microsoft.com/office/powerpoint/2010/main" val="1692084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2305">
              <a:defRPr/>
            </a:pPr>
            <a:r>
              <a:rPr lang="de-DE" b="1" dirty="0" smtClean="0">
                <a:solidFill>
                  <a:srgbClr val="000000"/>
                </a:solidFill>
              </a:rPr>
              <a:t>Lehrwerksteile der klassischen Ausgabe</a:t>
            </a:r>
          </a:p>
          <a:p>
            <a:pPr marL="0" marR="0" lvl="0" indent="0" algn="l" defTabSz="882305" rtl="0" eaLnBrk="1" fontAlgn="auto" latinLnBrk="0" hangingPunct="1">
              <a:lnSpc>
                <a:spcPct val="100000"/>
              </a:lnSpc>
              <a:spcBef>
                <a:spcPts val="0"/>
              </a:spcBef>
              <a:spcAft>
                <a:spcPts val="0"/>
              </a:spcAft>
              <a:buClrTx/>
              <a:buSzTx/>
              <a:buFontTx/>
              <a:buNone/>
              <a:tabLst/>
              <a:defRPr/>
            </a:pPr>
            <a:endParaRPr lang="de-DE" b="1" dirty="0" smtClean="0">
              <a:solidFill>
                <a:srgbClr val="000000"/>
              </a:solidFill>
            </a:endParaRPr>
          </a:p>
          <a:p>
            <a:pPr marL="0" marR="0" lvl="0" indent="0" algn="l" defTabSz="882305" rtl="0" eaLnBrk="1" fontAlgn="auto" latinLnBrk="0" hangingPunct="1">
              <a:lnSpc>
                <a:spcPct val="100000"/>
              </a:lnSpc>
              <a:spcBef>
                <a:spcPts val="0"/>
              </a:spcBef>
              <a:spcAft>
                <a:spcPts val="0"/>
              </a:spcAft>
              <a:buClrTx/>
              <a:buSzTx/>
              <a:buFontTx/>
              <a:buNone/>
              <a:tabLst/>
              <a:defRPr/>
            </a:pPr>
            <a:r>
              <a:rPr lang="de-DE" b="1" dirty="0" err="1" smtClean="0">
                <a:solidFill>
                  <a:srgbClr val="000000"/>
                </a:solidFill>
              </a:rPr>
              <a:t>Entraînement</a:t>
            </a:r>
            <a:r>
              <a:rPr lang="de-DE" b="1" dirty="0" smtClean="0">
                <a:solidFill>
                  <a:srgbClr val="000000"/>
                </a:solidFill>
              </a:rPr>
              <a:t> – das Übungsheft</a:t>
            </a:r>
          </a:p>
          <a:p>
            <a:pPr marL="0" marR="0" lvl="0" indent="0" algn="l" defTabSz="882305" rtl="0" eaLnBrk="1" fontAlgn="auto" latinLnBrk="0" hangingPunct="1">
              <a:lnSpc>
                <a:spcPct val="100000"/>
              </a:lnSpc>
              <a:spcBef>
                <a:spcPts val="0"/>
              </a:spcBef>
              <a:spcAft>
                <a:spcPts val="0"/>
              </a:spcAft>
              <a:buClrTx/>
              <a:buSzTx/>
              <a:buFontTx/>
              <a:buNone/>
              <a:tabLst/>
              <a:defRPr/>
            </a:pPr>
            <a:r>
              <a:rPr lang="de-CH" dirty="0" smtClean="0"/>
              <a:t>Das </a:t>
            </a:r>
            <a:r>
              <a:rPr lang="de-CH" dirty="0" err="1" smtClean="0"/>
              <a:t>Entraînement</a:t>
            </a:r>
            <a:r>
              <a:rPr lang="de-CH" dirty="0" smtClean="0"/>
              <a:t> ist ebenfalls in einer G- und einer E-Version erhältlich. Im Übungsheft repetieren und üben die Schülerinnen und Schüler die Grammatik und den Lernwortschatz der jeweiligen </a:t>
            </a:r>
            <a:r>
              <a:rPr lang="de-CH" dirty="0" err="1" smtClean="0"/>
              <a:t>Unité</a:t>
            </a:r>
            <a:r>
              <a:rPr lang="de-CH" dirty="0" smtClean="0"/>
              <a:t>. Auch zum </a:t>
            </a:r>
            <a:r>
              <a:rPr lang="de-CH" dirty="0" err="1" smtClean="0"/>
              <a:t>Entraînement</a:t>
            </a:r>
            <a:r>
              <a:rPr lang="de-CH" dirty="0" smtClean="0"/>
              <a:t> gibt es digitale Inhalte.</a:t>
            </a:r>
            <a:endParaRPr lang="de-DE" b="0" dirty="0">
              <a:solidFill>
                <a:srgbClr val="000000"/>
              </a:solidFill>
            </a:endParaRPr>
          </a:p>
        </p:txBody>
      </p:sp>
      <p:sp>
        <p:nvSpPr>
          <p:cNvPr id="4" name="Foliennummernplatzhalter 3"/>
          <p:cNvSpPr>
            <a:spLocks noGrp="1"/>
          </p:cNvSpPr>
          <p:nvPr>
            <p:ph type="sldNum" sz="quarter" idx="10"/>
          </p:nvPr>
        </p:nvSpPr>
        <p:spPr/>
        <p:txBody>
          <a:bodyPr/>
          <a:lstStyle/>
          <a:p>
            <a:fld id="{6B030B8B-BB17-8D41-A775-34AFD4DECFDA}" type="slidenum">
              <a:rPr lang="de-DE" smtClean="0">
                <a:solidFill>
                  <a:prstClr val="black"/>
                </a:solidFill>
              </a:rPr>
              <a:pPr/>
              <a:t>10</a:t>
            </a:fld>
            <a:endParaRPr lang="de-DE">
              <a:solidFill>
                <a:prstClr val="black"/>
              </a:solidFill>
            </a:endParaRPr>
          </a:p>
        </p:txBody>
      </p:sp>
    </p:spTree>
    <p:extLst>
      <p:ext uri="{BB962C8B-B14F-4D97-AF65-F5344CB8AC3E}">
        <p14:creationId xmlns:p14="http://schemas.microsoft.com/office/powerpoint/2010/main" val="378486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de-DE" b="1" dirty="0" smtClean="0">
                <a:solidFill>
                  <a:srgbClr val="000000"/>
                </a:solidFill>
              </a:rPr>
              <a:t>Lehrwerksteile</a:t>
            </a:r>
            <a:r>
              <a:rPr lang="de-DE" b="1" baseline="0" dirty="0" smtClean="0">
                <a:solidFill>
                  <a:srgbClr val="000000"/>
                </a:solidFill>
              </a:rPr>
              <a:t> der klassischen Ausgabe</a:t>
            </a:r>
            <a:endParaRPr lang="de-DE" b="1" dirty="0" smtClean="0">
              <a:solidFill>
                <a:srgbClr val="000000"/>
              </a:solidFill>
            </a:endParaRPr>
          </a:p>
          <a:p>
            <a:pPr marL="0" indent="0">
              <a:spcBef>
                <a:spcPts val="600"/>
              </a:spcBef>
              <a:buFont typeface="Arial" panose="020B0604020202020204" pitchFamily="34" charset="0"/>
              <a:buNone/>
            </a:pPr>
            <a:r>
              <a:rPr lang="de-DE" b="0" baseline="0" dirty="0" smtClean="0">
                <a:solidFill>
                  <a:srgbClr val="000000"/>
                </a:solidFill>
              </a:rPr>
              <a:t/>
            </a:r>
            <a:br>
              <a:rPr lang="de-DE" b="0" baseline="0" dirty="0" smtClean="0">
                <a:solidFill>
                  <a:srgbClr val="000000"/>
                </a:solidFill>
              </a:rPr>
            </a:br>
            <a:r>
              <a:rPr lang="de-DE" b="0" baseline="0" dirty="0" smtClean="0">
                <a:solidFill>
                  <a:srgbClr val="000000"/>
                </a:solidFill>
              </a:rPr>
              <a:t>Das digitale Angebot auf meinklett.ch umfasst: </a:t>
            </a:r>
          </a:p>
          <a:p>
            <a:pPr marL="274638" indent="-274638">
              <a:spcBef>
                <a:spcPts val="600"/>
              </a:spcBef>
              <a:buFont typeface="Arial" panose="020B0604020202020204" pitchFamily="34" charset="0"/>
              <a:buChar char="•"/>
            </a:pPr>
            <a:r>
              <a:rPr lang="de-DE" b="0" baseline="0" dirty="0" err="1" smtClean="0">
                <a:solidFill>
                  <a:srgbClr val="000000"/>
                </a:solidFill>
              </a:rPr>
              <a:t>Exercices</a:t>
            </a:r>
            <a:r>
              <a:rPr lang="de-DE" b="0" baseline="0" dirty="0" smtClean="0">
                <a:solidFill>
                  <a:srgbClr val="000000"/>
                </a:solidFill>
              </a:rPr>
              <a:t> </a:t>
            </a:r>
            <a:r>
              <a:rPr lang="de-DE" b="0" baseline="0" dirty="0" err="1" smtClean="0">
                <a:solidFill>
                  <a:srgbClr val="000000"/>
                </a:solidFill>
              </a:rPr>
              <a:t>interactifs</a:t>
            </a:r>
            <a:endParaRPr lang="de-DE" b="0" baseline="0" dirty="0" smtClean="0">
              <a:solidFill>
                <a:srgbClr val="000000"/>
              </a:solidFill>
            </a:endParaRPr>
          </a:p>
          <a:p>
            <a:pPr marL="274638" indent="-274638">
              <a:spcBef>
                <a:spcPts val="600"/>
              </a:spcBef>
              <a:buFont typeface="Arial" panose="020B0604020202020204" pitchFamily="34" charset="0"/>
              <a:buChar char="•"/>
            </a:pPr>
            <a:r>
              <a:rPr lang="de-DE" b="0" baseline="0" dirty="0" smtClean="0">
                <a:solidFill>
                  <a:srgbClr val="000000"/>
                </a:solidFill>
              </a:rPr>
              <a:t>Audios </a:t>
            </a:r>
          </a:p>
          <a:p>
            <a:pPr marL="274638" indent="-274638">
              <a:spcBef>
                <a:spcPts val="600"/>
              </a:spcBef>
              <a:buFont typeface="Arial" panose="020B0604020202020204" pitchFamily="34" charset="0"/>
              <a:buChar char="•"/>
            </a:pPr>
            <a:r>
              <a:rPr lang="de-DE" sz="1200" dirty="0" smtClean="0">
                <a:solidFill>
                  <a:srgbClr val="203864"/>
                </a:solidFill>
              </a:rPr>
              <a:t>Vokabel- und Grammatik-Übersichten</a:t>
            </a:r>
          </a:p>
          <a:p>
            <a:pPr marL="274638" indent="-274638">
              <a:spcBef>
                <a:spcPts val="600"/>
              </a:spcBef>
              <a:buFont typeface="Arial" panose="020B0604020202020204" pitchFamily="34" charset="0"/>
              <a:buChar char="•"/>
            </a:pPr>
            <a:r>
              <a:rPr lang="de-DE" sz="1200" dirty="0" smtClean="0">
                <a:solidFill>
                  <a:srgbClr val="203864"/>
                </a:solidFill>
              </a:rPr>
              <a:t>Kopiervorlagen</a:t>
            </a:r>
          </a:p>
          <a:p>
            <a:pPr marL="274638" indent="-274638">
              <a:spcBef>
                <a:spcPts val="600"/>
              </a:spcBef>
              <a:buFont typeface="Arial" panose="020B0604020202020204" pitchFamily="34" charset="0"/>
              <a:buChar char="•"/>
            </a:pPr>
            <a:r>
              <a:rPr lang="de-DE" sz="1200" dirty="0" smtClean="0">
                <a:solidFill>
                  <a:srgbClr val="203864"/>
                </a:solidFill>
              </a:rPr>
              <a:t>Vokabelkarten</a:t>
            </a:r>
          </a:p>
          <a:p>
            <a:pPr marL="274638" indent="-274638">
              <a:spcBef>
                <a:spcPts val="600"/>
              </a:spcBef>
              <a:buFont typeface="Arial" panose="020B0604020202020204" pitchFamily="34" charset="0"/>
              <a:buChar char="•"/>
            </a:pPr>
            <a:r>
              <a:rPr lang="de-DE" sz="1200" dirty="0" smtClean="0">
                <a:solidFill>
                  <a:srgbClr val="203864"/>
                </a:solidFill>
              </a:rPr>
              <a:t>alle Lösungen</a:t>
            </a:r>
          </a:p>
          <a:p>
            <a:pPr defTabSz="882305">
              <a:defRPr/>
            </a:pPr>
            <a:endParaRPr lang="de-DE" b="0" baseline="0" dirty="0">
              <a:solidFill>
                <a:srgbClr val="000000"/>
              </a:solidFill>
            </a:endParaRPr>
          </a:p>
        </p:txBody>
      </p:sp>
      <p:sp>
        <p:nvSpPr>
          <p:cNvPr id="4" name="Foliennummernplatzhalter 3"/>
          <p:cNvSpPr>
            <a:spLocks noGrp="1"/>
          </p:cNvSpPr>
          <p:nvPr>
            <p:ph type="sldNum" sz="quarter" idx="10"/>
          </p:nvPr>
        </p:nvSpPr>
        <p:spPr/>
        <p:txBody>
          <a:bodyPr/>
          <a:lstStyle/>
          <a:p>
            <a:fld id="{6B030B8B-BB17-8D41-A775-34AFD4DECFDA}" type="slidenum">
              <a:rPr lang="de-DE" smtClean="0">
                <a:solidFill>
                  <a:prstClr val="black"/>
                </a:solidFill>
              </a:rPr>
              <a:pPr/>
              <a:t>11</a:t>
            </a:fld>
            <a:endParaRPr lang="de-DE">
              <a:solidFill>
                <a:prstClr val="black"/>
              </a:solidFill>
            </a:endParaRPr>
          </a:p>
        </p:txBody>
      </p:sp>
    </p:spTree>
    <p:extLst>
      <p:ext uri="{BB962C8B-B14F-4D97-AF65-F5344CB8AC3E}">
        <p14:creationId xmlns:p14="http://schemas.microsoft.com/office/powerpoint/2010/main" val="1438103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882305" rtl="0" eaLnBrk="1" fontAlgn="auto" latinLnBrk="0" hangingPunct="1">
              <a:lnSpc>
                <a:spcPct val="100000"/>
              </a:lnSpc>
              <a:spcBef>
                <a:spcPts val="0"/>
              </a:spcBef>
              <a:spcAft>
                <a:spcPts val="0"/>
              </a:spcAft>
              <a:buClrTx/>
              <a:buSzTx/>
              <a:buFontTx/>
              <a:buNone/>
              <a:tabLst/>
              <a:defRPr/>
            </a:pPr>
            <a:r>
              <a:rPr lang="de-DE" b="1" dirty="0" smtClean="0">
                <a:solidFill>
                  <a:srgbClr val="000000"/>
                </a:solidFill>
              </a:rPr>
              <a:t>Alle Lehrwerksteile in einem: «</a:t>
            </a:r>
            <a:r>
              <a:rPr lang="de-DE" b="1" dirty="0" err="1" smtClean="0">
                <a:solidFill>
                  <a:srgbClr val="000000"/>
                </a:solidFill>
              </a:rPr>
              <a:t>C’est</a:t>
            </a:r>
            <a:r>
              <a:rPr lang="de-DE" b="1" dirty="0" smtClean="0">
                <a:solidFill>
                  <a:srgbClr val="000000"/>
                </a:solidFill>
              </a:rPr>
              <a:t> </a:t>
            </a:r>
            <a:r>
              <a:rPr lang="de-DE" b="1" dirty="0" err="1" smtClean="0">
                <a:solidFill>
                  <a:srgbClr val="000000"/>
                </a:solidFill>
              </a:rPr>
              <a:t>ça</a:t>
            </a:r>
            <a:r>
              <a:rPr lang="de-DE" b="1" baseline="0" dirty="0" smtClean="0">
                <a:solidFill>
                  <a:srgbClr val="000000"/>
                </a:solidFill>
              </a:rPr>
              <a:t> </a:t>
            </a:r>
            <a:r>
              <a:rPr lang="de-DE" b="1" baseline="0" dirty="0" err="1" smtClean="0">
                <a:solidFill>
                  <a:srgbClr val="000000"/>
                </a:solidFill>
              </a:rPr>
              <a:t>digiOne</a:t>
            </a:r>
            <a:r>
              <a:rPr lang="de-DE" b="1" dirty="0" smtClean="0">
                <a:solidFill>
                  <a:srgbClr val="000000"/>
                </a:solidFill>
              </a:rPr>
              <a:t>»</a:t>
            </a:r>
            <a:r>
              <a:rPr lang="de-DE" b="1" baseline="0" dirty="0" smtClean="0">
                <a:solidFill>
                  <a:srgbClr val="000000"/>
                </a:solidFill>
              </a:rPr>
              <a:t> ((löschen, falls damit nicht gearbeitet wird))</a:t>
            </a:r>
            <a:endParaRPr lang="de-DE" b="1" dirty="0" smtClean="0">
              <a:solidFill>
                <a:srgbClr val="000000"/>
              </a:solidFill>
            </a:endParaRPr>
          </a:p>
          <a:p>
            <a:pPr marL="0" marR="0" lvl="0" indent="0" algn="l" defTabSz="882305" rtl="0" eaLnBrk="1" fontAlgn="auto" latinLnBrk="0" hangingPunct="1">
              <a:lnSpc>
                <a:spcPct val="100000"/>
              </a:lnSpc>
              <a:spcBef>
                <a:spcPts val="0"/>
              </a:spcBef>
              <a:spcAft>
                <a:spcPts val="0"/>
              </a:spcAft>
              <a:buClrTx/>
              <a:buSzTx/>
              <a:buFontTx/>
              <a:buNone/>
              <a:tabLst/>
              <a:defRPr/>
            </a:pPr>
            <a:endParaRPr lang="de-DE" b="0" baseline="0" dirty="0" smtClean="0">
              <a:solidFill>
                <a:srgbClr val="000000"/>
              </a:solidFill>
            </a:endParaRPr>
          </a:p>
          <a:p>
            <a:pPr marL="0" marR="0" lvl="0" indent="0" algn="l" defTabSz="882305" rtl="0" eaLnBrk="1" fontAlgn="auto" latinLnBrk="0" hangingPunct="1">
              <a:lnSpc>
                <a:spcPct val="100000"/>
              </a:lnSpc>
              <a:spcBef>
                <a:spcPts val="0"/>
              </a:spcBef>
              <a:spcAft>
                <a:spcPts val="0"/>
              </a:spcAft>
              <a:buClrTx/>
              <a:buSzTx/>
              <a:buFontTx/>
              <a:buNone/>
              <a:tabLst/>
              <a:defRPr/>
            </a:pPr>
            <a:r>
              <a:rPr lang="de-DE" b="0" baseline="0" dirty="0" smtClean="0">
                <a:solidFill>
                  <a:srgbClr val="000000"/>
                </a:solidFill>
              </a:rPr>
              <a:t>Die Schülerinnen und Schüler arbeiten mit «</a:t>
            </a:r>
            <a:r>
              <a:rPr lang="de-DE" b="0" baseline="0" dirty="0" err="1" smtClean="0">
                <a:solidFill>
                  <a:srgbClr val="000000"/>
                </a:solidFill>
              </a:rPr>
              <a:t>C’est</a:t>
            </a:r>
            <a:r>
              <a:rPr lang="de-DE" b="0" baseline="0" dirty="0" smtClean="0">
                <a:solidFill>
                  <a:srgbClr val="000000"/>
                </a:solidFill>
              </a:rPr>
              <a:t> </a:t>
            </a:r>
            <a:r>
              <a:rPr lang="de-DE" b="0" baseline="0" dirty="0" err="1" smtClean="0">
                <a:solidFill>
                  <a:srgbClr val="000000"/>
                </a:solidFill>
              </a:rPr>
              <a:t>ça</a:t>
            </a:r>
            <a:r>
              <a:rPr lang="de-DE" b="0" baseline="0" dirty="0" smtClean="0">
                <a:solidFill>
                  <a:srgbClr val="000000"/>
                </a:solidFill>
              </a:rPr>
              <a:t> </a:t>
            </a:r>
            <a:r>
              <a:rPr lang="de-DE" b="0" baseline="0" dirty="0" err="1" smtClean="0">
                <a:solidFill>
                  <a:srgbClr val="000000"/>
                </a:solidFill>
              </a:rPr>
              <a:t>digiOne</a:t>
            </a:r>
            <a:r>
              <a:rPr lang="de-DE" b="0" baseline="0" dirty="0" smtClean="0">
                <a:solidFill>
                  <a:srgbClr val="000000"/>
                </a:solidFill>
              </a:rPr>
              <a:t>» auf der Lernplattform meinklett.ch. In </a:t>
            </a:r>
            <a:r>
              <a:rPr lang="de-DE" b="0" baseline="0" dirty="0" err="1" smtClean="0">
                <a:solidFill>
                  <a:srgbClr val="000000"/>
                </a:solidFill>
              </a:rPr>
              <a:t>digiOne</a:t>
            </a:r>
            <a:r>
              <a:rPr lang="de-DE" b="0" baseline="0" dirty="0" smtClean="0">
                <a:solidFill>
                  <a:srgbClr val="000000"/>
                </a:solidFill>
              </a:rPr>
              <a:t> wird gelernt und gearbeitet. Die Schülerinnen und Schüler finden dort die Lerninhalte, sie hören die Audios, sie blenden die Vokabeln ein und können sie auch gleich hören. Auch die Aufgaben werden dort gelöst und man kann Texte markieren und sich Notizen machen.</a:t>
            </a:r>
          </a:p>
        </p:txBody>
      </p:sp>
      <p:sp>
        <p:nvSpPr>
          <p:cNvPr id="4" name="Foliennummernplatzhalter 3"/>
          <p:cNvSpPr>
            <a:spLocks noGrp="1"/>
          </p:cNvSpPr>
          <p:nvPr>
            <p:ph type="sldNum" sz="quarter" idx="10"/>
          </p:nvPr>
        </p:nvSpPr>
        <p:spPr/>
        <p:txBody>
          <a:bodyPr/>
          <a:lstStyle/>
          <a:p>
            <a:fld id="{6B030B8B-BB17-8D41-A775-34AFD4DECFDA}" type="slidenum">
              <a:rPr lang="de-DE" smtClean="0">
                <a:solidFill>
                  <a:prstClr val="black"/>
                </a:solidFill>
              </a:rPr>
              <a:pPr/>
              <a:t>12</a:t>
            </a:fld>
            <a:endParaRPr lang="de-DE">
              <a:solidFill>
                <a:prstClr val="black"/>
              </a:solidFill>
            </a:endParaRPr>
          </a:p>
        </p:txBody>
      </p:sp>
    </p:spTree>
    <p:extLst>
      <p:ext uri="{BB962C8B-B14F-4D97-AF65-F5344CB8AC3E}">
        <p14:creationId xmlns:p14="http://schemas.microsoft.com/office/powerpoint/2010/main" val="1395934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882305" rtl="0" eaLnBrk="1" fontAlgn="auto" latinLnBrk="0" hangingPunct="1">
              <a:lnSpc>
                <a:spcPct val="100000"/>
              </a:lnSpc>
              <a:spcBef>
                <a:spcPts val="0"/>
              </a:spcBef>
              <a:spcAft>
                <a:spcPts val="0"/>
              </a:spcAft>
              <a:buClrTx/>
              <a:buSzTx/>
              <a:buFontTx/>
              <a:buNone/>
              <a:tabLst/>
              <a:defRPr/>
            </a:pPr>
            <a:r>
              <a:rPr lang="de-DE" b="1" dirty="0" smtClean="0">
                <a:solidFill>
                  <a:srgbClr val="000000"/>
                </a:solidFill>
              </a:rPr>
              <a:t>Wortschatztraining</a:t>
            </a:r>
            <a:endParaRPr lang="de-DE" b="1" baseline="0" dirty="0" smtClean="0">
              <a:solidFill>
                <a:srgbClr val="000000"/>
              </a:solidFill>
            </a:endParaRPr>
          </a:p>
          <a:p>
            <a:pPr marL="0" marR="0" lvl="0" indent="0" algn="l" defTabSz="882305" rtl="0" eaLnBrk="1" fontAlgn="auto" latinLnBrk="0" hangingPunct="1">
              <a:lnSpc>
                <a:spcPct val="100000"/>
              </a:lnSpc>
              <a:spcBef>
                <a:spcPts val="0"/>
              </a:spcBef>
              <a:spcAft>
                <a:spcPts val="0"/>
              </a:spcAft>
              <a:buClrTx/>
              <a:buSzTx/>
              <a:buFontTx/>
              <a:buNone/>
              <a:tabLst/>
              <a:defRPr/>
            </a:pPr>
            <a:r>
              <a:rPr lang="de-DE" b="0" baseline="0" dirty="0" smtClean="0">
                <a:solidFill>
                  <a:srgbClr val="000000"/>
                </a:solidFill>
              </a:rPr>
              <a:t>Kann mit der klassischen wie der komplett digitalen Ausgabe kombiniert werden.</a:t>
            </a:r>
            <a:endParaRPr lang="de-DE" b="0" dirty="0" smtClean="0">
              <a:solidFill>
                <a:srgbClr val="000000"/>
              </a:solidFill>
            </a:endParaRPr>
          </a:p>
          <a:p>
            <a:pPr defTabSz="882305">
              <a:defRPr/>
            </a:pPr>
            <a:endParaRPr lang="de-DE" b="0" baseline="0" dirty="0" smtClean="0">
              <a:solidFill>
                <a:srgbClr val="000000"/>
              </a:solidFill>
            </a:endParaRPr>
          </a:p>
          <a:p>
            <a:pPr defTabSz="882305">
              <a:defRPr/>
            </a:pPr>
            <a:r>
              <a:rPr lang="de-DE" b="0" baseline="0" dirty="0" smtClean="0">
                <a:solidFill>
                  <a:srgbClr val="000000"/>
                </a:solidFill>
              </a:rPr>
              <a:t>Für Schülerinnen und Schüler, die mehr Wortschatzübungen brauchen oder die gerne am Computer oder Tablet üben, gibt es den digitalen </a:t>
            </a:r>
            <a:r>
              <a:rPr lang="de-DE" b="0" baseline="0" dirty="0" err="1" smtClean="0">
                <a:solidFill>
                  <a:srgbClr val="000000"/>
                </a:solidFill>
              </a:rPr>
              <a:t>VocaTrainer</a:t>
            </a:r>
            <a:r>
              <a:rPr lang="de-DE" b="0" baseline="0" dirty="0" smtClean="0">
                <a:solidFill>
                  <a:srgbClr val="000000"/>
                </a:solidFill>
              </a:rPr>
              <a:t>. Das adaptive Training reagiert auf die Eingaben der Lernenden. Noch nicht genügend beherrschte Vokabeln werden automatisch wieder angezeigt. So lässt es sich effizient lernen.</a:t>
            </a:r>
          </a:p>
          <a:p>
            <a:pPr defTabSz="882305">
              <a:defRPr/>
            </a:pPr>
            <a:endParaRPr lang="de-DE" b="0" baseline="0" dirty="0" smtClean="0">
              <a:solidFill>
                <a:srgbClr val="000000"/>
              </a:solidFill>
            </a:endParaRPr>
          </a:p>
          <a:p>
            <a:pPr defTabSz="882305">
              <a:defRPr/>
            </a:pPr>
            <a:r>
              <a:rPr lang="de-DE" b="0" baseline="0" dirty="0" smtClean="0">
                <a:solidFill>
                  <a:srgbClr val="000000"/>
                </a:solidFill>
              </a:rPr>
              <a:t>Den Wortschatz gibt es auch auf </a:t>
            </a:r>
            <a:r>
              <a:rPr lang="de-DE" b="0" baseline="0" dirty="0" err="1" smtClean="0">
                <a:solidFill>
                  <a:srgbClr val="000000"/>
                </a:solidFill>
              </a:rPr>
              <a:t>Quizlet</a:t>
            </a:r>
            <a:r>
              <a:rPr lang="de-DE" b="0" baseline="0" dirty="0" smtClean="0">
                <a:solidFill>
                  <a:srgbClr val="000000"/>
                </a:solidFill>
              </a:rPr>
              <a:t>. Das ist ein Gratisprogramm, allerdings mit Werbung. Am besten findet man den Wortschatz </a:t>
            </a:r>
            <a:r>
              <a:rPr lang="de-DE" b="0" baseline="0" dirty="0" err="1" smtClean="0">
                <a:solidFill>
                  <a:srgbClr val="000000"/>
                </a:solidFill>
              </a:rPr>
              <a:t>folgendermassen</a:t>
            </a:r>
            <a:r>
              <a:rPr lang="de-DE" b="0" baseline="0" dirty="0" smtClean="0">
                <a:solidFill>
                  <a:srgbClr val="000000"/>
                </a:solidFill>
              </a:rPr>
              <a:t>:</a:t>
            </a:r>
          </a:p>
          <a:p>
            <a:pPr defTabSz="882305">
              <a:defRPr/>
            </a:pPr>
            <a:r>
              <a:rPr lang="de-DE" b="0" baseline="0" dirty="0" smtClean="0">
                <a:solidFill>
                  <a:srgbClr val="000000"/>
                </a:solidFill>
              </a:rPr>
              <a:t>www.quizlet.com starten</a:t>
            </a:r>
          </a:p>
          <a:p>
            <a:pPr marL="171450" indent="-171450" defTabSz="882305">
              <a:buFont typeface="Arial" panose="020B0604020202020204" pitchFamily="34" charset="0"/>
              <a:buChar char="•"/>
              <a:defRPr/>
            </a:pPr>
            <a:r>
              <a:rPr lang="de-DE" b="0" baseline="0" dirty="0" smtClean="0">
                <a:solidFill>
                  <a:srgbClr val="000000"/>
                </a:solidFill>
              </a:rPr>
              <a:t>im Suchfeld nach </a:t>
            </a:r>
            <a:r>
              <a:rPr lang="de-DE" b="0" i="1" baseline="0" dirty="0" err="1" smtClean="0">
                <a:solidFill>
                  <a:srgbClr val="000000"/>
                </a:solidFill>
              </a:rPr>
              <a:t>klett_und_balmer</a:t>
            </a:r>
            <a:r>
              <a:rPr lang="de-DE" b="0" baseline="0" dirty="0" smtClean="0">
                <a:solidFill>
                  <a:srgbClr val="000000"/>
                </a:solidFill>
              </a:rPr>
              <a:t> suchen</a:t>
            </a:r>
          </a:p>
          <a:p>
            <a:pPr marL="171450" indent="-171450" defTabSz="882305">
              <a:buFont typeface="Arial" panose="020B0604020202020204" pitchFamily="34" charset="0"/>
              <a:buChar char="•"/>
              <a:defRPr/>
            </a:pPr>
            <a:r>
              <a:rPr lang="de-DE" b="0" baseline="0" dirty="0" smtClean="0">
                <a:solidFill>
                  <a:srgbClr val="000000"/>
                </a:solidFill>
              </a:rPr>
              <a:t>Nutzer </a:t>
            </a:r>
            <a:r>
              <a:rPr lang="de-DE" b="0" baseline="0" dirty="0" smtClean="0">
                <a:solidFill>
                  <a:srgbClr val="000000"/>
                </a:solidFill>
                <a:sym typeface="Wingdings" panose="05000000000000000000" pitchFamily="2" charset="2"/>
              </a:rPr>
              <a:t>wählen</a:t>
            </a:r>
          </a:p>
          <a:p>
            <a:pPr marL="171450" indent="-171450" defTabSz="882305">
              <a:buFont typeface="Arial" panose="020B0604020202020204" pitchFamily="34" charset="0"/>
              <a:buChar char="•"/>
              <a:defRPr/>
            </a:pPr>
            <a:r>
              <a:rPr lang="de-DE" b="0" baseline="0" dirty="0" smtClean="0">
                <a:solidFill>
                  <a:srgbClr val="000000"/>
                </a:solidFill>
                <a:sym typeface="Wingdings" panose="05000000000000000000" pitchFamily="2" charset="2"/>
              </a:rPr>
              <a:t>Kurse wählen</a:t>
            </a:r>
          </a:p>
          <a:p>
            <a:pPr marL="171450" indent="-171450" defTabSz="882305">
              <a:buFont typeface="Arial" panose="020B0604020202020204" pitchFamily="34" charset="0"/>
              <a:buChar char="•"/>
              <a:defRPr/>
            </a:pPr>
            <a:r>
              <a:rPr lang="de-DE" b="0" baseline="0" dirty="0" smtClean="0">
                <a:solidFill>
                  <a:srgbClr val="000000"/>
                </a:solidFill>
                <a:sym typeface="Wingdings" panose="05000000000000000000" pitchFamily="2" charset="2"/>
              </a:rPr>
              <a:t>zum entsprechenden Eintrag scrollen</a:t>
            </a:r>
            <a:endParaRPr lang="de-DE" b="0" baseline="0" dirty="0">
              <a:solidFill>
                <a:srgbClr val="000000"/>
              </a:solidFill>
            </a:endParaRPr>
          </a:p>
        </p:txBody>
      </p:sp>
      <p:sp>
        <p:nvSpPr>
          <p:cNvPr id="4" name="Foliennummernplatzhalter 3"/>
          <p:cNvSpPr>
            <a:spLocks noGrp="1"/>
          </p:cNvSpPr>
          <p:nvPr>
            <p:ph type="sldNum" sz="quarter" idx="10"/>
          </p:nvPr>
        </p:nvSpPr>
        <p:spPr/>
        <p:txBody>
          <a:bodyPr/>
          <a:lstStyle/>
          <a:p>
            <a:fld id="{6B030B8B-BB17-8D41-A775-34AFD4DECFDA}" type="slidenum">
              <a:rPr lang="de-DE" smtClean="0">
                <a:solidFill>
                  <a:prstClr val="black"/>
                </a:solidFill>
              </a:rPr>
              <a:pPr/>
              <a:t>13</a:t>
            </a:fld>
            <a:endParaRPr lang="de-DE">
              <a:solidFill>
                <a:prstClr val="black"/>
              </a:solidFill>
            </a:endParaRPr>
          </a:p>
        </p:txBody>
      </p:sp>
    </p:spTree>
    <p:extLst>
      <p:ext uri="{BB962C8B-B14F-4D97-AF65-F5344CB8AC3E}">
        <p14:creationId xmlns:p14="http://schemas.microsoft.com/office/powerpoint/2010/main" val="1485331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defTabSz="882305">
              <a:buNone/>
              <a:defRPr/>
            </a:pPr>
            <a:r>
              <a:rPr lang="de-DE" b="0" baseline="0" dirty="0" smtClean="0">
                <a:solidFill>
                  <a:srgbClr val="000000"/>
                </a:solidFill>
              </a:rPr>
              <a:t>Es gibt zwei Möglichkeiten, die digitalen Inhalte aufzurufen.</a:t>
            </a:r>
          </a:p>
          <a:p>
            <a:pPr marL="0" indent="0" defTabSz="882305">
              <a:buNone/>
              <a:defRPr/>
            </a:pPr>
            <a:r>
              <a:rPr lang="de-DE" b="0" baseline="0" dirty="0" smtClean="0">
                <a:solidFill>
                  <a:srgbClr val="000000"/>
                </a:solidFill>
              </a:rPr>
              <a:t>A) Direkt über die Lernplattform: Man geht zu meinklett.ch, meldet sich an und wählt die entsprechende Kategorie (</a:t>
            </a:r>
            <a:r>
              <a:rPr lang="de-DE" b="0" baseline="0" dirty="0" err="1" smtClean="0">
                <a:solidFill>
                  <a:srgbClr val="000000"/>
                </a:solidFill>
              </a:rPr>
              <a:t>digiMedia</a:t>
            </a:r>
            <a:r>
              <a:rPr lang="de-DE" b="0" baseline="0" dirty="0" smtClean="0">
                <a:solidFill>
                  <a:srgbClr val="000000"/>
                </a:solidFill>
              </a:rPr>
              <a:t>, </a:t>
            </a:r>
            <a:r>
              <a:rPr lang="de-DE" b="0" baseline="0" dirty="0" err="1" smtClean="0">
                <a:solidFill>
                  <a:srgbClr val="000000"/>
                </a:solidFill>
              </a:rPr>
              <a:t>digiOne</a:t>
            </a:r>
            <a:r>
              <a:rPr lang="de-DE" b="0" baseline="0" dirty="0" smtClean="0">
                <a:solidFill>
                  <a:srgbClr val="000000"/>
                </a:solidFill>
              </a:rPr>
              <a:t>, </a:t>
            </a:r>
            <a:r>
              <a:rPr lang="de-DE" b="0" baseline="0" dirty="0" err="1" smtClean="0">
                <a:solidFill>
                  <a:srgbClr val="000000"/>
                </a:solidFill>
              </a:rPr>
              <a:t>VocaTrainer</a:t>
            </a:r>
            <a:r>
              <a:rPr lang="de-DE" b="0" baseline="0" dirty="0" smtClean="0">
                <a:solidFill>
                  <a:srgbClr val="000000"/>
                </a:solidFill>
              </a:rPr>
              <a:t>) und «</a:t>
            </a:r>
            <a:r>
              <a:rPr lang="de-DE" b="0" baseline="0" dirty="0" err="1" smtClean="0">
                <a:solidFill>
                  <a:srgbClr val="000000"/>
                </a:solidFill>
              </a:rPr>
              <a:t>C’est</a:t>
            </a:r>
            <a:r>
              <a:rPr lang="de-DE" b="0" baseline="0" dirty="0" smtClean="0">
                <a:solidFill>
                  <a:srgbClr val="000000"/>
                </a:solidFill>
              </a:rPr>
              <a:t> </a:t>
            </a:r>
            <a:r>
              <a:rPr lang="de-DE" b="0" baseline="0" dirty="0" err="1" smtClean="0">
                <a:solidFill>
                  <a:srgbClr val="000000"/>
                </a:solidFill>
              </a:rPr>
              <a:t>ça</a:t>
            </a:r>
            <a:r>
              <a:rPr lang="de-DE" b="0" baseline="0" dirty="0" smtClean="0">
                <a:solidFill>
                  <a:srgbClr val="000000"/>
                </a:solidFill>
              </a:rPr>
              <a:t>».</a:t>
            </a:r>
            <a:endParaRPr lang="de-DE" b="0" baseline="0" dirty="0">
              <a:solidFill>
                <a:srgbClr val="000000"/>
              </a:solidFill>
            </a:endParaRPr>
          </a:p>
        </p:txBody>
      </p:sp>
      <p:sp>
        <p:nvSpPr>
          <p:cNvPr id="4" name="Foliennummernplatzhalter 3"/>
          <p:cNvSpPr>
            <a:spLocks noGrp="1"/>
          </p:cNvSpPr>
          <p:nvPr>
            <p:ph type="sldNum" sz="quarter" idx="10"/>
          </p:nvPr>
        </p:nvSpPr>
        <p:spPr/>
        <p:txBody>
          <a:bodyPr/>
          <a:lstStyle/>
          <a:p>
            <a:fld id="{6B030B8B-BB17-8D41-A775-34AFD4DECFDA}" type="slidenum">
              <a:rPr lang="de-DE" smtClean="0"/>
              <a:t>14</a:t>
            </a:fld>
            <a:endParaRPr lang="de-DE"/>
          </a:p>
        </p:txBody>
      </p:sp>
    </p:spTree>
    <p:extLst>
      <p:ext uri="{BB962C8B-B14F-4D97-AF65-F5344CB8AC3E}">
        <p14:creationId xmlns:p14="http://schemas.microsoft.com/office/powerpoint/2010/main" val="2834743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defTabSz="882305">
              <a:buNone/>
              <a:defRPr/>
            </a:pPr>
            <a:r>
              <a:rPr lang="de-DE" b="0" baseline="0" dirty="0" smtClean="0">
                <a:solidFill>
                  <a:srgbClr val="000000"/>
                </a:solidFill>
              </a:rPr>
              <a:t>B) Alternativ kann der QR-Code gescannt werden. Danach meldet man sich an und gelangt direkt zur Seite, deren Code man gescannt hat. </a:t>
            </a:r>
            <a:endParaRPr lang="de-DE" b="0" baseline="0" dirty="0">
              <a:solidFill>
                <a:srgbClr val="000000"/>
              </a:solidFill>
            </a:endParaRPr>
          </a:p>
        </p:txBody>
      </p:sp>
      <p:sp>
        <p:nvSpPr>
          <p:cNvPr id="4" name="Foliennummernplatzhalter 3"/>
          <p:cNvSpPr>
            <a:spLocks noGrp="1"/>
          </p:cNvSpPr>
          <p:nvPr>
            <p:ph type="sldNum" sz="quarter" idx="10"/>
          </p:nvPr>
        </p:nvSpPr>
        <p:spPr/>
        <p:txBody>
          <a:bodyPr/>
          <a:lstStyle/>
          <a:p>
            <a:fld id="{6B030B8B-BB17-8D41-A775-34AFD4DECFDA}" type="slidenum">
              <a:rPr lang="de-DE" smtClean="0"/>
              <a:t>15</a:t>
            </a:fld>
            <a:endParaRPr lang="de-DE"/>
          </a:p>
        </p:txBody>
      </p:sp>
    </p:spTree>
    <p:extLst>
      <p:ext uri="{BB962C8B-B14F-4D97-AF65-F5344CB8AC3E}">
        <p14:creationId xmlns:p14="http://schemas.microsoft.com/office/powerpoint/2010/main" val="3602585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CH" sz="1200" b="0" i="0" u="none" strike="noStrike" kern="1200" baseline="0" dirty="0" smtClean="0">
                <a:solidFill>
                  <a:schemeClr val="tx1"/>
                </a:solidFill>
                <a:latin typeface="+mn-lt"/>
                <a:ea typeface="+mn-ea"/>
                <a:cs typeface="+mn-cs"/>
              </a:rPr>
              <a:t>Positive Einstellung gegenüber Französisch, auch wenn Sie die Sprache nicht sprechen.</a:t>
            </a:r>
          </a:p>
          <a:p>
            <a:pPr marL="171450" indent="-171450">
              <a:buFont typeface="Arial" panose="020B0604020202020204" pitchFamily="34" charset="0"/>
              <a:buChar char="•"/>
            </a:pPr>
            <a:r>
              <a:rPr lang="de-CH" sz="1200" b="0" i="0" u="none" strike="noStrike" kern="1200" baseline="0" dirty="0" smtClean="0">
                <a:solidFill>
                  <a:schemeClr val="tx1"/>
                </a:solidFill>
                <a:latin typeface="+mn-lt"/>
                <a:ea typeface="+mn-ea"/>
                <a:cs typeface="+mn-cs"/>
              </a:rPr>
              <a:t>Erkundigen Sie sich, was im Unterricht passiert. Lassen Sie sich von Ihrer Tochter, Ihrem Sohn die Ergebnisse der Arbeiten präsentieren.</a:t>
            </a:r>
          </a:p>
          <a:p>
            <a:pPr marL="171450" indent="-171450">
              <a:buFont typeface="Arial" panose="020B0604020202020204" pitchFamily="34" charset="0"/>
              <a:buChar char="•"/>
            </a:pPr>
            <a:r>
              <a:rPr lang="de-CH" sz="1200" b="0" i="0" u="none" strike="noStrike" kern="1200" baseline="0" dirty="0" smtClean="0">
                <a:solidFill>
                  <a:schemeClr val="tx1"/>
                </a:solidFill>
                <a:latin typeface="+mn-lt"/>
                <a:ea typeface="+mn-ea"/>
                <a:cs typeface="+mn-cs"/>
              </a:rPr>
              <a:t>Zeigen Sie Anerkennung für das, was Ihr Kind bereits gelernt hat, was es verstehen und sagen kann.</a:t>
            </a:r>
          </a:p>
          <a:p>
            <a:pPr marL="171450" indent="-171450">
              <a:buFont typeface="Arial" panose="020B0604020202020204" pitchFamily="34" charset="0"/>
              <a:buChar char="•"/>
            </a:pPr>
            <a:r>
              <a:rPr lang="de-CH" sz="1200" b="0" i="0" u="none" strike="noStrike" kern="1200" baseline="0" dirty="0" smtClean="0">
                <a:solidFill>
                  <a:schemeClr val="tx1"/>
                </a:solidFill>
                <a:latin typeface="+mn-lt"/>
                <a:ea typeface="+mn-ea"/>
                <a:cs typeface="+mn-cs"/>
              </a:rPr>
              <a:t>Erlauben Sie Ihrer Tochter, Ihrem Sohn, Fehler zu machen, denn sie sind Teil des Lernens. Seien Sie zurückhaltend beim Korrigieren. </a:t>
            </a:r>
          </a:p>
          <a:p>
            <a:pPr marL="171450" indent="-171450">
              <a:buFont typeface="Arial" panose="020B0604020202020204" pitchFamily="34" charset="0"/>
              <a:buChar char="•"/>
            </a:pPr>
            <a:r>
              <a:rPr lang="de-CH" sz="1200" b="0" i="0" u="none" strike="noStrike" kern="1200" baseline="0" dirty="0" smtClean="0">
                <a:solidFill>
                  <a:schemeClr val="tx1"/>
                </a:solidFill>
                <a:latin typeface="+mn-lt"/>
                <a:ea typeface="+mn-ea"/>
                <a:cs typeface="+mn-cs"/>
              </a:rPr>
              <a:t>Bieten Sie Ihrem Kind Gelegenheiten, Französisch zu hören oder zu lesen. Hier ein paar Ideen: einen Ausflug in die </a:t>
            </a:r>
            <a:r>
              <a:rPr lang="de-CH" sz="1200" b="0" i="0" u="none" strike="noStrike" kern="1200" baseline="0" dirty="0" err="1" smtClean="0">
                <a:solidFill>
                  <a:schemeClr val="tx1"/>
                </a:solidFill>
                <a:latin typeface="+mn-lt"/>
                <a:ea typeface="+mn-ea"/>
                <a:cs typeface="+mn-cs"/>
              </a:rPr>
              <a:t>Romandie</a:t>
            </a:r>
            <a:r>
              <a:rPr lang="de-CH" sz="1200" b="0" i="0" u="none" strike="noStrike" kern="1200" baseline="0" dirty="0" smtClean="0">
                <a:solidFill>
                  <a:schemeClr val="tx1"/>
                </a:solidFill>
                <a:latin typeface="+mn-lt"/>
                <a:ea typeface="+mn-ea"/>
                <a:cs typeface="+mn-cs"/>
              </a:rPr>
              <a:t> machen, französischsprachige Musik hören, französischsprachige Filme sehen (</a:t>
            </a:r>
            <a:r>
              <a:rPr lang="de-CH" sz="1200" b="0" i="0" u="none" strike="noStrike" kern="1200" baseline="0" dirty="0" err="1" smtClean="0">
                <a:solidFill>
                  <a:schemeClr val="tx1"/>
                </a:solidFill>
                <a:latin typeface="+mn-lt"/>
                <a:ea typeface="+mn-ea"/>
                <a:cs typeface="+mn-cs"/>
              </a:rPr>
              <a:t>Youtube</a:t>
            </a:r>
            <a:r>
              <a:rPr lang="de-CH" sz="1200" b="0" i="0" u="none" strike="noStrike" kern="1200" baseline="0" dirty="0" smtClean="0">
                <a:solidFill>
                  <a:schemeClr val="tx1"/>
                </a:solidFill>
                <a:latin typeface="+mn-lt"/>
                <a:ea typeface="+mn-ea"/>
                <a:cs typeface="+mn-cs"/>
              </a:rPr>
              <a:t> ist eine gute Quelle dafür), auf Lebensmittelpackungen die französischen Texte lesen, französisches Fernsehen schauen.</a:t>
            </a:r>
          </a:p>
          <a:p>
            <a:pPr marL="0" indent="0">
              <a:buFont typeface="Arial" panose="020B0604020202020204" pitchFamily="34" charset="0"/>
              <a:buNone/>
            </a:pPr>
            <a:endParaRPr lang="de-DE" b="0" baseline="0" dirty="0">
              <a:solidFill>
                <a:srgbClr val="000000"/>
              </a:solidFill>
            </a:endParaRPr>
          </a:p>
        </p:txBody>
      </p:sp>
      <p:sp>
        <p:nvSpPr>
          <p:cNvPr id="4" name="Foliennummernplatzhalter 3"/>
          <p:cNvSpPr>
            <a:spLocks noGrp="1"/>
          </p:cNvSpPr>
          <p:nvPr>
            <p:ph type="sldNum" sz="quarter" idx="10"/>
          </p:nvPr>
        </p:nvSpPr>
        <p:spPr/>
        <p:txBody>
          <a:bodyPr/>
          <a:lstStyle/>
          <a:p>
            <a:fld id="{6B030B8B-BB17-8D41-A775-34AFD4DECFDA}" type="slidenum">
              <a:rPr lang="de-DE" smtClean="0">
                <a:solidFill>
                  <a:prstClr val="black"/>
                </a:solidFill>
              </a:rPr>
              <a:pPr/>
              <a:t>16</a:t>
            </a:fld>
            <a:endParaRPr lang="de-DE">
              <a:solidFill>
                <a:prstClr val="black"/>
              </a:solidFill>
            </a:endParaRPr>
          </a:p>
        </p:txBody>
      </p:sp>
    </p:spTree>
    <p:extLst>
      <p:ext uri="{BB962C8B-B14F-4D97-AF65-F5344CB8AC3E}">
        <p14:creationId xmlns:p14="http://schemas.microsoft.com/office/powerpoint/2010/main" val="3871226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B030B8B-BB17-8D41-A775-34AFD4DECFDA}" type="slidenum">
              <a:rPr lang="de-DE" smtClean="0">
                <a:solidFill>
                  <a:prstClr val="black"/>
                </a:solidFill>
              </a:rPr>
              <a:pPr/>
              <a:t>18</a:t>
            </a:fld>
            <a:endParaRPr lang="de-DE">
              <a:solidFill>
                <a:prstClr val="black"/>
              </a:solidFill>
            </a:endParaRPr>
          </a:p>
        </p:txBody>
      </p:sp>
    </p:spTree>
    <p:extLst>
      <p:ext uri="{BB962C8B-B14F-4D97-AF65-F5344CB8AC3E}">
        <p14:creationId xmlns:p14="http://schemas.microsoft.com/office/powerpoint/2010/main" val="700037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baseline="0" dirty="0" smtClean="0"/>
          </a:p>
        </p:txBody>
      </p:sp>
      <p:sp>
        <p:nvSpPr>
          <p:cNvPr id="4" name="Foliennummernplatzhalter 3"/>
          <p:cNvSpPr>
            <a:spLocks noGrp="1"/>
          </p:cNvSpPr>
          <p:nvPr>
            <p:ph type="sldNum" sz="quarter" idx="10"/>
          </p:nvPr>
        </p:nvSpPr>
        <p:spPr/>
        <p:txBody>
          <a:bodyPr/>
          <a:lstStyle/>
          <a:p>
            <a:fld id="{6B030B8B-BB17-8D41-A775-34AFD4DECFDA}" type="slidenum">
              <a:rPr lang="de-DE" smtClean="0"/>
              <a:t>2</a:t>
            </a:fld>
            <a:endParaRPr lang="de-DE"/>
          </a:p>
        </p:txBody>
      </p:sp>
    </p:spTree>
    <p:extLst>
      <p:ext uri="{BB962C8B-B14F-4D97-AF65-F5344CB8AC3E}">
        <p14:creationId xmlns:p14="http://schemas.microsoft.com/office/powerpoint/2010/main" val="1277270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2305">
              <a:defRPr/>
            </a:pPr>
            <a:r>
              <a:rPr lang="de-DE" b="1" baseline="0" dirty="0" smtClean="0"/>
              <a:t>Stufengerecht: Themen und Sprachlernbereiche</a:t>
            </a:r>
            <a:endParaRPr lang="de-DE" baseline="0" dirty="0" smtClean="0"/>
          </a:p>
          <a:p>
            <a:pPr defTabSz="882305">
              <a:defRPr/>
            </a:pPr>
            <a:r>
              <a:rPr lang="de-CH" dirty="0" smtClean="0"/>
              <a:t>Die Themen sprechen</a:t>
            </a:r>
            <a:r>
              <a:rPr lang="de-CH" baseline="0" dirty="0" smtClean="0"/>
              <a:t> die Jugendlichen an und die Aufgaben regen sie an, sich auszudrücken (mündlich oder schriftlich). </a:t>
            </a:r>
          </a:p>
          <a:p>
            <a:pPr marL="0" marR="0" lvl="0" indent="0" algn="l" defTabSz="882305" rtl="0" eaLnBrk="1" fontAlgn="auto" latinLnBrk="0" hangingPunct="1">
              <a:lnSpc>
                <a:spcPct val="100000"/>
              </a:lnSpc>
              <a:spcBef>
                <a:spcPts val="0"/>
              </a:spcBef>
              <a:spcAft>
                <a:spcPts val="0"/>
              </a:spcAft>
              <a:buClrTx/>
              <a:buSzTx/>
              <a:buFontTx/>
              <a:buNone/>
              <a:tabLst/>
              <a:defRPr/>
            </a:pPr>
            <a:r>
              <a:rPr lang="de-CH" baseline="0" dirty="0" smtClean="0"/>
              <a:t>(Gedicht inszenieren: </a:t>
            </a:r>
            <a:r>
              <a:rPr lang="de-CH" baseline="0" dirty="0" err="1" smtClean="0"/>
              <a:t>Unité</a:t>
            </a:r>
            <a:r>
              <a:rPr lang="de-CH" baseline="0" dirty="0" smtClean="0"/>
              <a:t> 5 (</a:t>
            </a:r>
            <a:r>
              <a:rPr lang="de-CH" sz="1200" b="0" i="0" u="none" strike="noStrike" kern="1200" dirty="0" smtClean="0">
                <a:solidFill>
                  <a:schemeClr val="tx1"/>
                </a:solidFill>
                <a:effectLst/>
                <a:latin typeface="+mn-lt"/>
                <a:ea typeface="+mn-ea"/>
                <a:cs typeface="+mn-cs"/>
              </a:rPr>
              <a:t>Les </a:t>
            </a:r>
            <a:r>
              <a:rPr lang="de-CH" sz="1200" b="0" i="0" u="none" strike="noStrike" kern="1200" dirty="0" err="1" smtClean="0">
                <a:solidFill>
                  <a:schemeClr val="tx1"/>
                </a:solidFill>
                <a:effectLst/>
                <a:latin typeface="+mn-lt"/>
                <a:ea typeface="+mn-ea"/>
                <a:cs typeface="+mn-cs"/>
              </a:rPr>
              <a:t>fantômes</a:t>
            </a:r>
            <a:r>
              <a:rPr lang="de-CH" sz="1200" b="0" i="0" u="none" strike="noStrike" kern="1200" dirty="0" smtClean="0">
                <a:solidFill>
                  <a:schemeClr val="tx1"/>
                </a:solidFill>
                <a:effectLst/>
                <a:latin typeface="+mn-lt"/>
                <a:ea typeface="+mn-ea"/>
                <a:cs typeface="+mn-cs"/>
              </a:rPr>
              <a:t> de </a:t>
            </a:r>
            <a:r>
              <a:rPr lang="de-CH" sz="1200" b="0" i="0" u="none" strike="noStrike" kern="1200" dirty="0" err="1" smtClean="0">
                <a:solidFill>
                  <a:schemeClr val="tx1"/>
                </a:solidFill>
                <a:effectLst/>
                <a:latin typeface="+mn-lt"/>
                <a:ea typeface="+mn-ea"/>
                <a:cs typeface="+mn-cs"/>
              </a:rPr>
              <a:t>Mortemer</a:t>
            </a:r>
            <a:r>
              <a:rPr lang="de-CH" sz="1200" b="0" i="0" u="none" strike="noStrike" kern="1200" dirty="0" smtClean="0">
                <a:solidFill>
                  <a:schemeClr val="tx1"/>
                </a:solidFill>
                <a:effectLst/>
                <a:latin typeface="+mn-lt"/>
                <a:ea typeface="+mn-ea"/>
                <a:cs typeface="+mn-cs"/>
              </a:rPr>
              <a:t>); Reiseblog</a:t>
            </a:r>
            <a:r>
              <a:rPr lang="de-CH" sz="1200" b="0" i="0" u="none" strike="noStrike" kern="1200" baseline="0" dirty="0" smtClean="0">
                <a:solidFill>
                  <a:schemeClr val="tx1"/>
                </a:solidFill>
                <a:effectLst/>
                <a:latin typeface="+mn-lt"/>
                <a:ea typeface="+mn-ea"/>
                <a:cs typeface="+mn-cs"/>
              </a:rPr>
              <a:t> schreiben: </a:t>
            </a:r>
            <a:r>
              <a:rPr lang="de-CH" sz="1200" b="0" i="0" u="none" strike="noStrike" kern="1200" baseline="0" dirty="0" err="1" smtClean="0">
                <a:solidFill>
                  <a:schemeClr val="tx1"/>
                </a:solidFill>
                <a:effectLst/>
                <a:latin typeface="+mn-lt"/>
                <a:ea typeface="+mn-ea"/>
                <a:cs typeface="+mn-cs"/>
              </a:rPr>
              <a:t>Unité</a:t>
            </a:r>
            <a:r>
              <a:rPr lang="de-CH" sz="1200" b="0" i="0" u="none" strike="noStrike" kern="1200" baseline="0" dirty="0" smtClean="0">
                <a:solidFill>
                  <a:schemeClr val="tx1"/>
                </a:solidFill>
                <a:effectLst/>
                <a:latin typeface="+mn-lt"/>
                <a:ea typeface="+mn-ea"/>
                <a:cs typeface="+mn-cs"/>
              </a:rPr>
              <a:t> 6 (</a:t>
            </a:r>
            <a:r>
              <a:rPr lang="de-CH" sz="1200" b="0" i="0" u="none" strike="noStrike" kern="1200" dirty="0" err="1" smtClean="0">
                <a:solidFill>
                  <a:schemeClr val="tx1"/>
                </a:solidFill>
                <a:effectLst/>
                <a:latin typeface="+mn-lt"/>
                <a:ea typeface="+mn-ea"/>
                <a:cs typeface="+mn-cs"/>
              </a:rPr>
              <a:t>Un</a:t>
            </a:r>
            <a:r>
              <a:rPr lang="de-CH" sz="1200" b="0" i="0" u="none" strike="noStrike" kern="1200" dirty="0" smtClean="0">
                <a:solidFill>
                  <a:schemeClr val="tx1"/>
                </a:solidFill>
                <a:effectLst/>
                <a:latin typeface="+mn-lt"/>
                <a:ea typeface="+mn-ea"/>
                <a:cs typeface="+mn-cs"/>
              </a:rPr>
              <a:t> </a:t>
            </a:r>
            <a:r>
              <a:rPr lang="de-CH" sz="1200" b="0" i="0" u="none" strike="noStrike" kern="1200" dirty="0" err="1" smtClean="0">
                <a:solidFill>
                  <a:schemeClr val="tx1"/>
                </a:solidFill>
                <a:effectLst/>
                <a:latin typeface="+mn-lt"/>
                <a:ea typeface="+mn-ea"/>
                <a:cs typeface="+mn-cs"/>
              </a:rPr>
              <a:t>voyage</a:t>
            </a:r>
            <a:r>
              <a:rPr lang="de-CH" sz="1200" b="0" i="0" u="none" strike="noStrike" kern="1200" dirty="0" smtClean="0">
                <a:solidFill>
                  <a:schemeClr val="tx1"/>
                </a:solidFill>
                <a:effectLst/>
                <a:latin typeface="+mn-lt"/>
                <a:ea typeface="+mn-ea"/>
                <a:cs typeface="+mn-cs"/>
              </a:rPr>
              <a:t> au Québec); Flohmarkt organisieren: </a:t>
            </a:r>
            <a:r>
              <a:rPr lang="de-CH" sz="1200" b="0" i="0" u="none" strike="noStrike" kern="1200" baseline="0" dirty="0" err="1" smtClean="0">
                <a:solidFill>
                  <a:schemeClr val="tx1"/>
                </a:solidFill>
                <a:effectLst/>
                <a:latin typeface="+mn-lt"/>
                <a:ea typeface="+mn-ea"/>
                <a:cs typeface="+mn-cs"/>
              </a:rPr>
              <a:t>Unité</a:t>
            </a:r>
            <a:r>
              <a:rPr lang="de-CH" sz="1200" b="0" i="0" u="none" strike="noStrike" kern="1200" baseline="0" dirty="0" smtClean="0">
                <a:solidFill>
                  <a:schemeClr val="tx1"/>
                </a:solidFill>
                <a:effectLst/>
                <a:latin typeface="+mn-lt"/>
                <a:ea typeface="+mn-ea"/>
                <a:cs typeface="+mn-cs"/>
              </a:rPr>
              <a:t> 3 (</a:t>
            </a:r>
            <a:r>
              <a:rPr lang="de-CH" sz="1200" b="0" i="0" u="none" strike="noStrike" kern="1200" dirty="0" err="1" smtClean="0">
                <a:solidFill>
                  <a:schemeClr val="tx1"/>
                </a:solidFill>
                <a:effectLst/>
                <a:latin typeface="+mn-lt"/>
                <a:ea typeface="+mn-ea"/>
                <a:cs typeface="+mn-cs"/>
              </a:rPr>
              <a:t>Aux</a:t>
            </a:r>
            <a:r>
              <a:rPr lang="de-CH" sz="1200" b="0" i="0" u="none" strike="noStrike" kern="1200" dirty="0" smtClean="0">
                <a:solidFill>
                  <a:schemeClr val="tx1"/>
                </a:solidFill>
                <a:effectLst/>
                <a:latin typeface="+mn-lt"/>
                <a:ea typeface="+mn-ea"/>
                <a:cs typeface="+mn-cs"/>
              </a:rPr>
              <a:t> </a:t>
            </a:r>
            <a:r>
              <a:rPr lang="de-CH" sz="1200" b="0" i="0" u="none" strike="noStrike" kern="1200" dirty="0" err="1" smtClean="0">
                <a:solidFill>
                  <a:schemeClr val="tx1"/>
                </a:solidFill>
                <a:effectLst/>
                <a:latin typeface="+mn-lt"/>
                <a:ea typeface="+mn-ea"/>
                <a:cs typeface="+mn-cs"/>
              </a:rPr>
              <a:t>marchés</a:t>
            </a:r>
            <a:r>
              <a:rPr lang="de-CH" sz="1200" b="0" i="0" u="none" strike="noStrike" kern="1200" baseline="0" dirty="0" smtClean="0">
                <a:solidFill>
                  <a:schemeClr val="tx1"/>
                </a:solidFill>
                <a:effectLst/>
                <a:latin typeface="+mn-lt"/>
                <a:ea typeface="+mn-ea"/>
                <a:cs typeface="+mn-cs"/>
              </a:rPr>
              <a:t> </a:t>
            </a:r>
            <a:r>
              <a:rPr lang="de-CH" sz="1200" b="0" i="0" u="none" strike="noStrike" kern="1200" baseline="0" dirty="0" err="1" smtClean="0">
                <a:solidFill>
                  <a:schemeClr val="tx1"/>
                </a:solidFill>
                <a:effectLst/>
                <a:latin typeface="+mn-lt"/>
                <a:ea typeface="+mn-ea"/>
                <a:cs typeface="+mn-cs"/>
              </a:rPr>
              <a:t>aux</a:t>
            </a:r>
            <a:r>
              <a:rPr lang="de-CH" sz="1200" b="0" i="0" u="none" strike="noStrike" kern="1200" baseline="0" dirty="0" smtClean="0">
                <a:solidFill>
                  <a:schemeClr val="tx1"/>
                </a:solidFill>
                <a:effectLst/>
                <a:latin typeface="+mn-lt"/>
                <a:ea typeface="+mn-ea"/>
                <a:cs typeface="+mn-cs"/>
              </a:rPr>
              <a:t> </a:t>
            </a:r>
            <a:r>
              <a:rPr lang="de-CH" sz="1200" b="0" i="0" u="none" strike="noStrike" kern="1200" baseline="0" dirty="0" err="1" smtClean="0">
                <a:solidFill>
                  <a:schemeClr val="tx1"/>
                </a:solidFill>
                <a:effectLst/>
                <a:latin typeface="+mn-lt"/>
                <a:ea typeface="+mn-ea"/>
                <a:cs typeface="+mn-cs"/>
              </a:rPr>
              <a:t>puces</a:t>
            </a:r>
            <a:r>
              <a:rPr lang="de-CH" sz="1200" b="0" i="0" u="none" strike="noStrike" kern="1200" baseline="0" dirty="0" smtClean="0">
                <a:solidFill>
                  <a:schemeClr val="tx1"/>
                </a:solidFill>
                <a:effectLst/>
                <a:latin typeface="+mn-lt"/>
                <a:ea typeface="+mn-ea"/>
                <a:cs typeface="+mn-cs"/>
              </a:rPr>
              <a:t>) </a:t>
            </a:r>
            <a:endParaRPr lang="de-CH" sz="1200" b="0" i="0" u="none" strike="noStrike" kern="1200" dirty="0" smtClean="0">
              <a:solidFill>
                <a:schemeClr val="tx1"/>
              </a:solidFill>
              <a:effectLst/>
              <a:latin typeface="+mn-lt"/>
              <a:ea typeface="+mn-ea"/>
              <a:cs typeface="+mn-cs"/>
            </a:endParaRPr>
          </a:p>
          <a:p>
            <a:pPr defTabSz="882305">
              <a:defRPr/>
            </a:pPr>
            <a:r>
              <a:rPr lang="de-CH" baseline="0" dirty="0" smtClean="0"/>
              <a:t>Es kommen alle Sprachlernbereiche zum Zug: Sprechen/Hören/Schreiben/Lesen.</a:t>
            </a:r>
          </a:p>
          <a:p>
            <a:pPr marL="0" marR="0" lvl="0" indent="0" algn="l" defTabSz="882305" rtl="0" eaLnBrk="1" fontAlgn="auto" latinLnBrk="0" hangingPunct="1">
              <a:lnSpc>
                <a:spcPct val="100000"/>
              </a:lnSpc>
              <a:spcBef>
                <a:spcPts val="0"/>
              </a:spcBef>
              <a:spcAft>
                <a:spcPts val="0"/>
              </a:spcAft>
              <a:buClrTx/>
              <a:buSzTx/>
              <a:buFontTx/>
              <a:buNone/>
              <a:tabLst/>
              <a:defRPr/>
            </a:pPr>
            <a:endParaRPr lang="de-CH" sz="1200" b="0" i="0" u="none" strike="noStrike" kern="1200" dirty="0" smtClean="0">
              <a:solidFill>
                <a:schemeClr val="tx1"/>
              </a:solidFill>
              <a:effectLst/>
              <a:latin typeface="+mn-lt"/>
              <a:ea typeface="+mn-ea"/>
              <a:cs typeface="+mn-cs"/>
            </a:endParaRPr>
          </a:p>
          <a:p>
            <a:pPr defTabSz="882305">
              <a:defRPr/>
            </a:pPr>
            <a:r>
              <a:rPr lang="de-CH" b="1" baseline="0" dirty="0" smtClean="0"/>
              <a:t>Stufengerecht: Niveau G und E</a:t>
            </a:r>
            <a:endParaRPr lang="de-CH" sz="1200" b="1" i="0" u="none" strike="noStrike" kern="1200" dirty="0" smtClean="0">
              <a:solidFill>
                <a:schemeClr val="tx1"/>
              </a:solidFill>
              <a:effectLst/>
              <a:latin typeface="+mn-lt"/>
              <a:ea typeface="+mn-ea"/>
              <a:cs typeface="+mn-cs"/>
            </a:endParaRPr>
          </a:p>
          <a:p>
            <a:pPr defTabSz="882305">
              <a:defRPr/>
            </a:pPr>
            <a:r>
              <a:rPr lang="de-DE" baseline="0" dirty="0" smtClean="0"/>
              <a:t>Es gibt «</a:t>
            </a:r>
            <a:r>
              <a:rPr lang="de-DE" baseline="0" dirty="0" err="1" smtClean="0"/>
              <a:t>C’est</a:t>
            </a:r>
            <a:r>
              <a:rPr lang="de-DE" baseline="0" dirty="0" smtClean="0"/>
              <a:t> </a:t>
            </a:r>
            <a:r>
              <a:rPr lang="de-DE" baseline="0" dirty="0" err="1" smtClean="0"/>
              <a:t>ça</a:t>
            </a:r>
            <a:r>
              <a:rPr lang="de-DE" baseline="0" dirty="0" smtClean="0"/>
              <a:t>» in einer Version G für Grundanforderungen und einer Version E für erweiterte Anforderungen, um die Schülerinnen und Schüler </a:t>
            </a:r>
            <a:r>
              <a:rPr lang="de-DE" baseline="0" dirty="0" err="1" smtClean="0"/>
              <a:t>gemäss</a:t>
            </a:r>
            <a:r>
              <a:rPr lang="de-DE" baseline="0" dirty="0" smtClean="0"/>
              <a:t> ihrem Niveau fordern zu können.</a:t>
            </a:r>
          </a:p>
          <a:p>
            <a:pPr defTabSz="882305">
              <a:defRPr/>
            </a:pPr>
            <a:endParaRPr lang="de-DE" baseline="0" dirty="0" smtClean="0"/>
          </a:p>
        </p:txBody>
      </p:sp>
      <p:sp>
        <p:nvSpPr>
          <p:cNvPr id="4" name="Foliennummernplatzhalter 3"/>
          <p:cNvSpPr>
            <a:spLocks noGrp="1"/>
          </p:cNvSpPr>
          <p:nvPr>
            <p:ph type="sldNum" sz="quarter" idx="10"/>
          </p:nvPr>
        </p:nvSpPr>
        <p:spPr/>
        <p:txBody>
          <a:bodyPr/>
          <a:lstStyle/>
          <a:p>
            <a:fld id="{6B030B8B-BB17-8D41-A775-34AFD4DECFDA}" type="slidenum">
              <a:rPr lang="de-DE" smtClean="0">
                <a:solidFill>
                  <a:prstClr val="black"/>
                </a:solidFill>
              </a:rPr>
              <a:pPr/>
              <a:t>3</a:t>
            </a:fld>
            <a:endParaRPr lang="de-DE">
              <a:solidFill>
                <a:prstClr val="black"/>
              </a:solidFill>
            </a:endParaRPr>
          </a:p>
        </p:txBody>
      </p:sp>
    </p:spTree>
    <p:extLst>
      <p:ext uri="{BB962C8B-B14F-4D97-AF65-F5344CB8AC3E}">
        <p14:creationId xmlns:p14="http://schemas.microsoft.com/office/powerpoint/2010/main" val="2638336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smtClean="0"/>
              <a:t>Der Wortschatz ist alltagsnah. Er wird systematisch aufgebaut und geübt.</a:t>
            </a:r>
          </a:p>
          <a:p>
            <a:endParaRPr lang="de-CH" dirty="0"/>
          </a:p>
        </p:txBody>
      </p:sp>
      <p:sp>
        <p:nvSpPr>
          <p:cNvPr id="4" name="Foliennummernplatzhalter 3"/>
          <p:cNvSpPr>
            <a:spLocks noGrp="1"/>
          </p:cNvSpPr>
          <p:nvPr>
            <p:ph type="sldNum" sz="quarter" idx="10"/>
          </p:nvPr>
        </p:nvSpPr>
        <p:spPr/>
        <p:txBody>
          <a:bodyPr/>
          <a:lstStyle/>
          <a:p>
            <a:fld id="{6B030B8B-BB17-8D41-A775-34AFD4DECFDA}" type="slidenum">
              <a:rPr lang="de-DE" smtClean="0"/>
              <a:t>4</a:t>
            </a:fld>
            <a:endParaRPr lang="de-DE"/>
          </a:p>
        </p:txBody>
      </p:sp>
    </p:spTree>
    <p:extLst>
      <p:ext uri="{BB962C8B-B14F-4D97-AF65-F5344CB8AC3E}">
        <p14:creationId xmlns:p14="http://schemas.microsoft.com/office/powerpoint/2010/main" val="2887700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mn-lt"/>
                <a:ea typeface="+mn-ea"/>
                <a:cs typeface="+mn-cs"/>
              </a:rPr>
              <a:t>Die Grammatik wird</a:t>
            </a:r>
            <a:r>
              <a:rPr lang="de-CH" sz="1200" kern="1200" baseline="0" dirty="0" smtClean="0">
                <a:solidFill>
                  <a:schemeClr val="tx1"/>
                </a:solidFill>
                <a:effectLst/>
                <a:latin typeface="+mn-lt"/>
                <a:ea typeface="+mn-ea"/>
                <a:cs typeface="+mn-cs"/>
              </a:rPr>
              <a:t> </a:t>
            </a:r>
            <a:r>
              <a:rPr lang="de-CH" sz="1200" kern="1200" dirty="0" smtClean="0">
                <a:solidFill>
                  <a:schemeClr val="tx1"/>
                </a:solidFill>
                <a:effectLst/>
                <a:latin typeface="+mn-lt"/>
                <a:ea typeface="+mn-ea"/>
                <a:cs typeface="+mn-cs"/>
              </a:rPr>
              <a:t>Schritt für Schritt aufgebaut, repetiert und vertieft. Sie </a:t>
            </a:r>
            <a:r>
              <a:rPr lang="de-CH" sz="1200" kern="1200" baseline="0" dirty="0" smtClean="0">
                <a:solidFill>
                  <a:schemeClr val="tx1"/>
                </a:solidFill>
                <a:effectLst/>
                <a:latin typeface="+mn-lt"/>
                <a:ea typeface="+mn-ea"/>
                <a:cs typeface="+mn-cs"/>
              </a:rPr>
              <a:t>wird nicht isoliert vermittelt sondert dort, wo die </a:t>
            </a:r>
            <a:r>
              <a:rPr lang="de-CH" sz="1200" kern="1200" baseline="0" dirty="0" err="1" smtClean="0">
                <a:solidFill>
                  <a:schemeClr val="tx1"/>
                </a:solidFill>
                <a:effectLst/>
                <a:latin typeface="+mn-lt"/>
                <a:ea typeface="+mn-ea"/>
                <a:cs typeface="+mn-cs"/>
              </a:rPr>
              <a:t>SuS</a:t>
            </a:r>
            <a:r>
              <a:rPr lang="de-CH" sz="1200" kern="1200" baseline="0" dirty="0" smtClean="0">
                <a:solidFill>
                  <a:schemeClr val="tx1"/>
                </a:solidFill>
                <a:effectLst/>
                <a:latin typeface="+mn-lt"/>
                <a:ea typeface="+mn-ea"/>
                <a:cs typeface="+mn-cs"/>
              </a:rPr>
              <a:t> sie für die Kommunikation brauchen. </a:t>
            </a:r>
            <a:endParaRPr lang="de-CH" sz="1200" kern="1200" dirty="0" smtClean="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10"/>
          </p:nvPr>
        </p:nvSpPr>
        <p:spPr/>
        <p:txBody>
          <a:bodyPr/>
          <a:lstStyle/>
          <a:p>
            <a:fld id="{6B030B8B-BB17-8D41-A775-34AFD4DECFDA}" type="slidenum">
              <a:rPr lang="de-DE" smtClean="0"/>
              <a:t>5</a:t>
            </a:fld>
            <a:endParaRPr lang="de-DE"/>
          </a:p>
        </p:txBody>
      </p:sp>
    </p:spTree>
    <p:extLst>
      <p:ext uri="{BB962C8B-B14F-4D97-AF65-F5344CB8AC3E}">
        <p14:creationId xmlns:p14="http://schemas.microsoft.com/office/powerpoint/2010/main" val="1097160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mn-lt"/>
                <a:ea typeface="+mn-ea"/>
                <a:cs typeface="+mn-cs"/>
              </a:rPr>
              <a:t>Die schematischen Darstellungen</a:t>
            </a:r>
            <a:r>
              <a:rPr lang="de-CH" sz="1200" kern="1200" baseline="0" dirty="0" smtClean="0">
                <a:solidFill>
                  <a:schemeClr val="tx1"/>
                </a:solidFill>
                <a:effectLst/>
                <a:latin typeface="+mn-lt"/>
                <a:ea typeface="+mn-ea"/>
                <a:cs typeface="+mn-cs"/>
              </a:rPr>
              <a:t> tragen zum besseren Verständnis der Grammatik bei. </a:t>
            </a:r>
            <a:endParaRPr lang="de-CH" sz="1200" kern="1200" dirty="0" smtClean="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10"/>
          </p:nvPr>
        </p:nvSpPr>
        <p:spPr/>
        <p:txBody>
          <a:bodyPr/>
          <a:lstStyle/>
          <a:p>
            <a:fld id="{6B030B8B-BB17-8D41-A775-34AFD4DECFDA}" type="slidenum">
              <a:rPr lang="de-DE" smtClean="0"/>
              <a:t>6</a:t>
            </a:fld>
            <a:endParaRPr lang="de-DE"/>
          </a:p>
        </p:txBody>
      </p:sp>
    </p:spTree>
    <p:extLst>
      <p:ext uri="{BB962C8B-B14F-4D97-AF65-F5344CB8AC3E}">
        <p14:creationId xmlns:p14="http://schemas.microsoft.com/office/powerpoint/2010/main" val="2195272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0" dirty="0" smtClean="0"/>
              <a:t>Dem Üben wird in «</a:t>
            </a:r>
            <a:r>
              <a:rPr lang="de-CH" sz="1200" b="0" dirty="0" err="1" smtClean="0"/>
              <a:t>C’est</a:t>
            </a:r>
            <a:r>
              <a:rPr lang="de-CH" sz="1200" b="0" dirty="0" smtClean="0"/>
              <a:t> </a:t>
            </a:r>
            <a:r>
              <a:rPr lang="de-CH" sz="1200" b="0" dirty="0" err="1" smtClean="0"/>
              <a:t>ça</a:t>
            </a:r>
            <a:r>
              <a:rPr lang="de-CH" sz="1200" b="0" dirty="0" smtClean="0"/>
              <a:t>» viel Platz eingeräumt. Im</a:t>
            </a:r>
            <a:r>
              <a:rPr lang="de-CH" sz="1200" b="0" baseline="0" dirty="0" smtClean="0"/>
              <a:t> </a:t>
            </a:r>
            <a:r>
              <a:rPr lang="de-CH" sz="1200" b="0" baseline="0" dirty="0" err="1" smtClean="0"/>
              <a:t>Cahier</a:t>
            </a:r>
            <a:r>
              <a:rPr lang="de-CH" sz="1200" b="0" baseline="0" dirty="0" smtClean="0"/>
              <a:t>, im </a:t>
            </a:r>
            <a:r>
              <a:rPr lang="de-CH" sz="1200" b="0" baseline="0" dirty="0" err="1" smtClean="0"/>
              <a:t>Entraînement</a:t>
            </a:r>
            <a:r>
              <a:rPr lang="de-CH" sz="1200" b="0" baseline="0" dirty="0" smtClean="0"/>
              <a:t> und in den </a:t>
            </a:r>
            <a:r>
              <a:rPr lang="de-CH" sz="1200" b="0" baseline="0" dirty="0" err="1" smtClean="0"/>
              <a:t>Exercices</a:t>
            </a:r>
            <a:r>
              <a:rPr lang="de-CH" sz="1200" b="0" baseline="0" dirty="0" smtClean="0"/>
              <a:t> </a:t>
            </a:r>
            <a:r>
              <a:rPr lang="de-CH" sz="1200" b="0" baseline="0" dirty="0" err="1" smtClean="0"/>
              <a:t>interactifs</a:t>
            </a:r>
            <a:r>
              <a:rPr lang="de-CH" sz="1200" b="0" baseline="0" dirty="0" smtClean="0"/>
              <a:t> steht viel Übungs- und Repetitionsmaterial zu allen Kompetenzen bereit. Zum Wörterlernen gibt es neben der Möglichkeit, den Wortschatz auf </a:t>
            </a:r>
            <a:r>
              <a:rPr lang="de-CH" sz="1200" b="0" baseline="0" dirty="0" err="1" smtClean="0"/>
              <a:t>Quizlet</a:t>
            </a:r>
            <a:r>
              <a:rPr lang="de-CH" sz="1200" b="0" baseline="0" dirty="0" smtClean="0"/>
              <a:t> zu üben, zusätzlich den digitalen </a:t>
            </a:r>
            <a:r>
              <a:rPr lang="de-CH" sz="1200" b="0" baseline="0" dirty="0" err="1" smtClean="0"/>
              <a:t>VocaTrainer</a:t>
            </a:r>
            <a:r>
              <a:rPr lang="de-CH" sz="1200" b="0" baseline="0" dirty="0" smtClean="0"/>
              <a:t>.</a:t>
            </a:r>
            <a:endParaRPr lang="de-CH" dirty="0" smtClean="0"/>
          </a:p>
          <a:p>
            <a:endParaRPr lang="de-CH" dirty="0"/>
          </a:p>
        </p:txBody>
      </p:sp>
      <p:sp>
        <p:nvSpPr>
          <p:cNvPr id="4" name="Foliennummernplatzhalter 3"/>
          <p:cNvSpPr>
            <a:spLocks noGrp="1"/>
          </p:cNvSpPr>
          <p:nvPr>
            <p:ph type="sldNum" sz="quarter" idx="10"/>
          </p:nvPr>
        </p:nvSpPr>
        <p:spPr/>
        <p:txBody>
          <a:bodyPr/>
          <a:lstStyle/>
          <a:p>
            <a:fld id="{6B030B8B-BB17-8D41-A775-34AFD4DECFDA}" type="slidenum">
              <a:rPr lang="de-DE" smtClean="0"/>
              <a:t>7</a:t>
            </a:fld>
            <a:endParaRPr lang="de-DE"/>
          </a:p>
        </p:txBody>
      </p:sp>
    </p:spTree>
    <p:extLst>
      <p:ext uri="{BB962C8B-B14F-4D97-AF65-F5344CB8AC3E}">
        <p14:creationId xmlns:p14="http://schemas.microsoft.com/office/powerpoint/2010/main" val="3376634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0" i="0" u="none" strike="noStrike" kern="1200" baseline="0" dirty="0" smtClean="0">
                <a:solidFill>
                  <a:schemeClr val="tx1"/>
                </a:solidFill>
                <a:latin typeface="+mn-lt"/>
                <a:ea typeface="+mn-ea"/>
                <a:cs typeface="+mn-cs"/>
              </a:rPr>
              <a:t>Zum Abschluss der </a:t>
            </a:r>
            <a:r>
              <a:rPr lang="de-CH" sz="1200" b="0" i="0" u="none" strike="noStrike" kern="1200" baseline="0" dirty="0" err="1" smtClean="0">
                <a:solidFill>
                  <a:schemeClr val="tx1"/>
                </a:solidFill>
                <a:latin typeface="+mn-lt"/>
                <a:ea typeface="+mn-ea"/>
                <a:cs typeface="+mn-cs"/>
              </a:rPr>
              <a:t>Unité</a:t>
            </a:r>
            <a:r>
              <a:rPr lang="de-CH" sz="1200" b="0" i="0" u="none" strike="noStrike" kern="1200" baseline="0" dirty="0" smtClean="0">
                <a:solidFill>
                  <a:schemeClr val="tx1"/>
                </a:solidFill>
                <a:latin typeface="+mn-lt"/>
                <a:ea typeface="+mn-ea"/>
                <a:cs typeface="+mn-cs"/>
              </a:rPr>
              <a:t> halten die Lernenden im Lernjournal sprachliche Entdeckungen fest und reflektieren ihren Lernweg. Auf jeder Lernjournal-Seite erhalten sie zudem einen Tipp zum Wortschatzlernen.</a:t>
            </a:r>
          </a:p>
          <a:p>
            <a:endParaRPr lang="de-CH" sz="1200" b="0" i="0" u="none" strike="noStrike" kern="1200" baseline="0" dirty="0" smtClean="0">
              <a:solidFill>
                <a:schemeClr val="tx1"/>
              </a:solidFill>
              <a:latin typeface="+mn-lt"/>
              <a:ea typeface="+mn-ea"/>
              <a:cs typeface="+mn-cs"/>
            </a:endParaRPr>
          </a:p>
          <a:p>
            <a:r>
              <a:rPr lang="de-CH" sz="1200" b="0" i="0" u="none" strike="noStrike" kern="1200" baseline="0" dirty="0" smtClean="0">
                <a:solidFill>
                  <a:schemeClr val="tx1"/>
                </a:solidFill>
                <a:latin typeface="+mn-lt"/>
                <a:ea typeface="+mn-ea"/>
                <a:cs typeface="+mn-cs"/>
              </a:rPr>
              <a:t>Im Portfolio nehmen die </a:t>
            </a:r>
            <a:r>
              <a:rPr lang="de-CH" sz="1200" b="0" i="0" u="none" strike="noStrike" kern="1200" baseline="0" dirty="0" err="1" smtClean="0">
                <a:solidFill>
                  <a:schemeClr val="tx1"/>
                </a:solidFill>
                <a:latin typeface="+mn-lt"/>
                <a:ea typeface="+mn-ea"/>
                <a:cs typeface="+mn-cs"/>
              </a:rPr>
              <a:t>SuS</a:t>
            </a:r>
            <a:r>
              <a:rPr lang="de-CH" sz="1200" b="0" i="0" u="none" strike="noStrike" kern="1200" baseline="0" dirty="0" smtClean="0">
                <a:solidFill>
                  <a:schemeClr val="tx1"/>
                </a:solidFill>
                <a:latin typeface="+mn-lt"/>
                <a:ea typeface="+mn-ea"/>
                <a:cs typeface="+mn-cs"/>
              </a:rPr>
              <a:t> die Selbstevaluation vor: Was beherrsche ich schon gut, was kann ich noch nicht? Sie werden dadurch ermutigt, Verantwortung für ihr Lernen zu übernehmen.</a:t>
            </a:r>
          </a:p>
          <a:p>
            <a:endParaRPr lang="de-CH" dirty="0"/>
          </a:p>
        </p:txBody>
      </p:sp>
      <p:sp>
        <p:nvSpPr>
          <p:cNvPr id="4" name="Foliennummernplatzhalter 3"/>
          <p:cNvSpPr>
            <a:spLocks noGrp="1"/>
          </p:cNvSpPr>
          <p:nvPr>
            <p:ph type="sldNum" sz="quarter" idx="10"/>
          </p:nvPr>
        </p:nvSpPr>
        <p:spPr/>
        <p:txBody>
          <a:bodyPr/>
          <a:lstStyle/>
          <a:p>
            <a:fld id="{6B030B8B-BB17-8D41-A775-34AFD4DECFDA}" type="slidenum">
              <a:rPr lang="de-DE" smtClean="0"/>
              <a:t>8</a:t>
            </a:fld>
            <a:endParaRPr lang="de-DE"/>
          </a:p>
        </p:txBody>
      </p:sp>
    </p:spTree>
    <p:extLst>
      <p:ext uri="{BB962C8B-B14F-4D97-AF65-F5344CB8AC3E}">
        <p14:creationId xmlns:p14="http://schemas.microsoft.com/office/powerpoint/2010/main" val="4219197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2305">
              <a:defRPr/>
            </a:pPr>
            <a:r>
              <a:rPr lang="de-DE" b="1" dirty="0" smtClean="0">
                <a:solidFill>
                  <a:srgbClr val="000000"/>
                </a:solidFill>
              </a:rPr>
              <a:t>Lehrwerksteile der klassischen Ausgabe</a:t>
            </a:r>
          </a:p>
          <a:p>
            <a:pPr defTabSz="882305">
              <a:defRPr/>
            </a:pPr>
            <a:endParaRPr lang="de-DE" b="1" dirty="0" smtClean="0">
              <a:solidFill>
                <a:srgbClr val="000000"/>
              </a:solidFill>
            </a:endParaRPr>
          </a:p>
          <a:p>
            <a:pPr defTabSz="882305">
              <a:defRPr/>
            </a:pPr>
            <a:r>
              <a:rPr lang="de-DE" b="1" dirty="0" err="1" smtClean="0">
                <a:solidFill>
                  <a:srgbClr val="000000"/>
                </a:solidFill>
              </a:rPr>
              <a:t>Cahier</a:t>
            </a:r>
            <a:r>
              <a:rPr lang="de-DE" b="1" dirty="0" smtClean="0">
                <a:solidFill>
                  <a:srgbClr val="000000"/>
                </a:solidFill>
              </a:rPr>
              <a:t> </a:t>
            </a:r>
            <a:r>
              <a:rPr lang="de-DE" b="1" dirty="0">
                <a:solidFill>
                  <a:srgbClr val="000000"/>
                </a:solidFill>
              </a:rPr>
              <a:t>– das Lern- und</a:t>
            </a:r>
            <a:r>
              <a:rPr lang="de-DE" b="1" baseline="0" dirty="0">
                <a:solidFill>
                  <a:srgbClr val="000000"/>
                </a:solidFill>
              </a:rPr>
              <a:t> </a:t>
            </a:r>
            <a:r>
              <a:rPr lang="de-DE" b="1" baseline="0" dirty="0" smtClean="0">
                <a:solidFill>
                  <a:srgbClr val="000000"/>
                </a:solidFill>
              </a:rPr>
              <a:t>Arbeitsheft</a:t>
            </a:r>
          </a:p>
          <a:p>
            <a:pPr defTabSz="882305">
              <a:defRPr/>
            </a:pPr>
            <a:r>
              <a:rPr lang="de-DE" dirty="0" smtClean="0">
                <a:solidFill>
                  <a:srgbClr val="000000"/>
                </a:solidFill>
              </a:rPr>
              <a:t>Zwei Hefte pro Schuljahr.</a:t>
            </a:r>
            <a:r>
              <a:rPr lang="de-DE" baseline="0" dirty="0" smtClean="0">
                <a:solidFill>
                  <a:srgbClr val="000000"/>
                </a:solidFill>
              </a:rPr>
              <a:t> Die Schülerinnen und Schüler arbeiten entweder mit dem Heft Niveau G (Grundanforderungen) oder mit dem Heft Niveau E (erweiterte Anforderungen)</a:t>
            </a:r>
            <a:r>
              <a:rPr lang="de-DE" dirty="0" smtClean="0">
                <a:solidFill>
                  <a:srgbClr val="000000"/>
                </a:solidFill>
              </a:rPr>
              <a:t>. Die Hefte</a:t>
            </a:r>
            <a:r>
              <a:rPr lang="de-DE" baseline="0" dirty="0" smtClean="0">
                <a:solidFill>
                  <a:srgbClr val="000000"/>
                </a:solidFill>
              </a:rPr>
              <a:t> enthalten anregende und schülergerechte Themen. Die Jugendlichen bearbeiten die Texte und Aufgaben direkt in den Heften. Für die Aufgabenlösungen ist ein Lösungsheft hinten eingelegt. </a:t>
            </a:r>
          </a:p>
          <a:p>
            <a:pPr defTabSz="882305">
              <a:defRPr/>
            </a:pPr>
            <a:endParaRPr lang="de-DE" baseline="0" dirty="0" smtClean="0">
              <a:solidFill>
                <a:srgbClr val="000000"/>
              </a:solidFill>
            </a:endParaRPr>
          </a:p>
          <a:p>
            <a:pPr defTabSz="882305">
              <a:defRPr/>
            </a:pPr>
            <a:r>
              <a:rPr lang="de-DE" baseline="0" dirty="0" smtClean="0">
                <a:solidFill>
                  <a:srgbClr val="000000"/>
                </a:solidFill>
              </a:rPr>
              <a:t>Auf der Plattform meinklett.ch gibt es digitale Inhalte wie Audios und </a:t>
            </a:r>
            <a:r>
              <a:rPr lang="de-DE" baseline="0" dirty="0" err="1" smtClean="0">
                <a:solidFill>
                  <a:srgbClr val="000000"/>
                </a:solidFill>
              </a:rPr>
              <a:t>Exercices</a:t>
            </a:r>
            <a:r>
              <a:rPr lang="de-DE" baseline="0" dirty="0" smtClean="0">
                <a:solidFill>
                  <a:srgbClr val="000000"/>
                </a:solidFill>
              </a:rPr>
              <a:t> </a:t>
            </a:r>
            <a:r>
              <a:rPr lang="de-DE" baseline="0" dirty="0" err="1" smtClean="0">
                <a:solidFill>
                  <a:srgbClr val="000000"/>
                </a:solidFill>
              </a:rPr>
              <a:t>interactifs</a:t>
            </a:r>
            <a:r>
              <a:rPr lang="de-DE" baseline="0" dirty="0" smtClean="0">
                <a:solidFill>
                  <a:srgbClr val="000000"/>
                </a:solidFill>
              </a:rPr>
              <a:t>.</a:t>
            </a:r>
          </a:p>
          <a:p>
            <a:pPr defTabSz="882305">
              <a:defRPr/>
            </a:pPr>
            <a:endParaRPr lang="de-DE" baseline="0" dirty="0" smtClean="0">
              <a:solidFill>
                <a:srgbClr val="000000"/>
              </a:solidFill>
            </a:endParaRPr>
          </a:p>
          <a:p>
            <a:pPr defTabSz="882305">
              <a:defRPr/>
            </a:pPr>
            <a:endParaRPr lang="de-DE" b="0" dirty="0">
              <a:solidFill>
                <a:srgbClr val="000000"/>
              </a:solidFill>
            </a:endParaRPr>
          </a:p>
        </p:txBody>
      </p:sp>
      <p:sp>
        <p:nvSpPr>
          <p:cNvPr id="4" name="Foliennummernplatzhalter 3"/>
          <p:cNvSpPr>
            <a:spLocks noGrp="1"/>
          </p:cNvSpPr>
          <p:nvPr>
            <p:ph type="sldNum" sz="quarter" idx="10"/>
          </p:nvPr>
        </p:nvSpPr>
        <p:spPr/>
        <p:txBody>
          <a:bodyPr/>
          <a:lstStyle/>
          <a:p>
            <a:fld id="{6B030B8B-BB17-8D41-A775-34AFD4DECFDA}" type="slidenum">
              <a:rPr lang="de-DE" smtClean="0">
                <a:solidFill>
                  <a:prstClr val="black"/>
                </a:solidFill>
              </a:rPr>
              <a:pPr/>
              <a:t>9</a:t>
            </a:fld>
            <a:endParaRPr lang="de-DE">
              <a:solidFill>
                <a:prstClr val="black"/>
              </a:solidFill>
            </a:endParaRPr>
          </a:p>
        </p:txBody>
      </p:sp>
    </p:spTree>
    <p:extLst>
      <p:ext uri="{BB962C8B-B14F-4D97-AF65-F5344CB8AC3E}">
        <p14:creationId xmlns:p14="http://schemas.microsoft.com/office/powerpoint/2010/main" val="459797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der Präsent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CE2AFA9-4101-F846-8695-2F539DF4C732}"/>
              </a:ext>
            </a:extLst>
          </p:cNvPr>
          <p:cNvSpPr>
            <a:spLocks noGrp="1"/>
          </p:cNvSpPr>
          <p:nvPr>
            <p:ph type="ctrTitle"/>
          </p:nvPr>
        </p:nvSpPr>
        <p:spPr>
          <a:xfrm>
            <a:off x="1524000" y="1916832"/>
            <a:ext cx="9144000" cy="936104"/>
          </a:xfrm>
        </p:spPr>
        <p:txBody>
          <a:bodyPr anchor="b">
            <a:noAutofit/>
          </a:bodyPr>
          <a:lstStyle>
            <a:lvl1pPr algn="l" fontAlgn="auto">
              <a:defRPr sz="6000" baseline="0">
                <a:solidFill>
                  <a:schemeClr val="tx1"/>
                </a:solidFill>
                <a:latin typeface="Georgia" panose="02040502050405020303" pitchFamily="18" charset="0"/>
              </a:defRPr>
            </a:lvl1pPr>
          </a:lstStyle>
          <a:p>
            <a:r>
              <a:rPr lang="de-DE" dirty="0"/>
              <a:t>Mastertitelformat</a:t>
            </a:r>
          </a:p>
        </p:txBody>
      </p:sp>
      <p:sp>
        <p:nvSpPr>
          <p:cNvPr id="3" name="Untertitel 2">
            <a:extLst>
              <a:ext uri="{FF2B5EF4-FFF2-40B4-BE49-F238E27FC236}">
                <a16:creationId xmlns:a16="http://schemas.microsoft.com/office/drawing/2014/main" xmlns="" id="{DEDD07D1-F8D0-DC48-AB6D-76216700CC29}"/>
              </a:ext>
            </a:extLst>
          </p:cNvPr>
          <p:cNvSpPr>
            <a:spLocks noGrp="1"/>
          </p:cNvSpPr>
          <p:nvPr>
            <p:ph type="subTitle" idx="1"/>
          </p:nvPr>
        </p:nvSpPr>
        <p:spPr>
          <a:xfrm>
            <a:off x="1524000" y="2996952"/>
            <a:ext cx="9144000" cy="2260848"/>
          </a:xfrm>
        </p:spPr>
        <p:txBody>
          <a:bodyPr>
            <a:noAutofit/>
          </a:bodyPr>
          <a:lstStyle>
            <a:lvl1pPr marL="0" indent="0" algn="l">
              <a:buNone/>
              <a:defRPr sz="4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a:t>
            </a:r>
          </a:p>
        </p:txBody>
      </p:sp>
      <p:sp>
        <p:nvSpPr>
          <p:cNvPr id="7" name="Freeform 5">
            <a:extLst>
              <a:ext uri="{FF2B5EF4-FFF2-40B4-BE49-F238E27FC236}">
                <a16:creationId xmlns:a16="http://schemas.microsoft.com/office/drawing/2014/main" xmlns="" id="{1D637580-555E-9942-8AE0-7B35CE45E420}"/>
              </a:ext>
            </a:extLst>
          </p:cNvPr>
          <p:cNvSpPr/>
          <p:nvPr userDrawn="1"/>
        </p:nvSpPr>
        <p:spPr>
          <a:xfrm>
            <a:off x="-36000" y="-99392"/>
            <a:ext cx="12228000" cy="1187801"/>
          </a:xfrm>
          <a:custGeom>
            <a:avLst/>
            <a:gdLst>
              <a:gd name="connsiteX0" fmla="*/ 10095271 w 10095271"/>
              <a:gd name="connsiteY0" fmla="*/ 0 h 744794"/>
              <a:gd name="connsiteX1" fmla="*/ 7374 w 10095271"/>
              <a:gd name="connsiteY1" fmla="*/ 0 h 744794"/>
              <a:gd name="connsiteX2" fmla="*/ 0 w 10095271"/>
              <a:gd name="connsiteY2" fmla="*/ 634181 h 744794"/>
              <a:gd name="connsiteX3" fmla="*/ 7831393 w 10095271"/>
              <a:gd name="connsiteY3" fmla="*/ 744794 h 744794"/>
              <a:gd name="connsiteX4" fmla="*/ 10095271 w 10095271"/>
              <a:gd name="connsiteY4" fmla="*/ 700549 h 744794"/>
              <a:gd name="connsiteX5" fmla="*/ 10095271 w 10095271"/>
              <a:gd name="connsiteY5" fmla="*/ 0 h 744794"/>
              <a:gd name="connsiteX0" fmla="*/ 10095272 w 10095272"/>
              <a:gd name="connsiteY0" fmla="*/ 0 h 744794"/>
              <a:gd name="connsiteX1" fmla="*/ 0 w 10095272"/>
              <a:gd name="connsiteY1" fmla="*/ 7374 h 744794"/>
              <a:gd name="connsiteX2" fmla="*/ 1 w 10095272"/>
              <a:gd name="connsiteY2" fmla="*/ 634181 h 744794"/>
              <a:gd name="connsiteX3" fmla="*/ 7831394 w 10095272"/>
              <a:gd name="connsiteY3" fmla="*/ 744794 h 744794"/>
              <a:gd name="connsiteX4" fmla="*/ 10095272 w 10095272"/>
              <a:gd name="connsiteY4" fmla="*/ 700549 h 744794"/>
              <a:gd name="connsiteX5" fmla="*/ 10095272 w 10095272"/>
              <a:gd name="connsiteY5" fmla="*/ 0 h 74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5272" h="744794">
                <a:moveTo>
                  <a:pt x="10095272" y="0"/>
                </a:moveTo>
                <a:lnTo>
                  <a:pt x="0" y="7374"/>
                </a:lnTo>
                <a:cubicBezTo>
                  <a:pt x="0" y="216310"/>
                  <a:pt x="1" y="425245"/>
                  <a:pt x="1" y="634181"/>
                </a:cubicBezTo>
                <a:lnTo>
                  <a:pt x="7831394" y="744794"/>
                </a:lnTo>
                <a:lnTo>
                  <a:pt x="10095272" y="700549"/>
                </a:lnTo>
                <a:lnTo>
                  <a:pt x="10095272" y="0"/>
                </a:lnTo>
                <a:close/>
              </a:path>
            </a:pathLst>
          </a:cu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 indent="-9525" algn="ctr">
              <a:tabLst/>
            </a:pPr>
            <a:endParaRPr lang="de-DE" dirty="0"/>
          </a:p>
        </p:txBody>
      </p:sp>
      <p:pic>
        <p:nvPicPr>
          <p:cNvPr id="8" name="Picture 4">
            <a:extLst>
              <a:ext uri="{FF2B5EF4-FFF2-40B4-BE49-F238E27FC236}">
                <a16:creationId xmlns:a16="http://schemas.microsoft.com/office/drawing/2014/main" xmlns="" id="{8C6525F6-2573-8C44-A245-8D5DF8BDA2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57718" y="0"/>
            <a:ext cx="1224211" cy="611343"/>
          </a:xfrm>
          <a:prstGeom prst="rect">
            <a:avLst/>
          </a:prstGeom>
        </p:spPr>
      </p:pic>
      <p:pic>
        <p:nvPicPr>
          <p:cNvPr id="11" name="Grafik 10">
            <a:extLst>
              <a:ext uri="{FF2B5EF4-FFF2-40B4-BE49-F238E27FC236}">
                <a16:creationId xmlns:a16="http://schemas.microsoft.com/office/drawing/2014/main" xmlns="" id="{11B4E458-DCA4-F440-8FA8-141EE849F853}"/>
              </a:ext>
            </a:extLst>
          </p:cNvPr>
          <p:cNvPicPr>
            <a:picLocks noChangeAspect="1"/>
          </p:cNvPicPr>
          <p:nvPr userDrawn="1"/>
        </p:nvPicPr>
        <p:blipFill>
          <a:blip r:embed="rId3"/>
          <a:stretch>
            <a:fillRect/>
          </a:stretch>
        </p:blipFill>
        <p:spPr>
          <a:xfrm>
            <a:off x="623392" y="233064"/>
            <a:ext cx="2729269" cy="315616"/>
          </a:xfrm>
          <a:prstGeom prst="rect">
            <a:avLst/>
          </a:prstGeom>
        </p:spPr>
      </p:pic>
      <p:sp>
        <p:nvSpPr>
          <p:cNvPr id="12" name="Datumsplatzhalter 11">
            <a:extLst>
              <a:ext uri="{FF2B5EF4-FFF2-40B4-BE49-F238E27FC236}">
                <a16:creationId xmlns:a16="http://schemas.microsoft.com/office/drawing/2014/main" xmlns="" id="{44B755DD-01B1-6041-8BC7-EF7BFF3E73FD}"/>
              </a:ext>
            </a:extLst>
          </p:cNvPr>
          <p:cNvSpPr>
            <a:spLocks noGrp="1"/>
          </p:cNvSpPr>
          <p:nvPr>
            <p:ph type="dt" sz="half" idx="10"/>
          </p:nvPr>
        </p:nvSpPr>
        <p:spPr>
          <a:xfrm>
            <a:off x="623888" y="6356350"/>
            <a:ext cx="3887936" cy="365125"/>
          </a:xfrm>
        </p:spPr>
        <p:txBody>
          <a:bodyPr/>
          <a:lstStyle/>
          <a:p>
            <a:r>
              <a:rPr lang="de-DE" dirty="0" err="1" smtClean="0"/>
              <a:t>C’est</a:t>
            </a:r>
            <a:r>
              <a:rPr lang="de-DE" dirty="0" smtClean="0"/>
              <a:t> </a:t>
            </a:r>
            <a:r>
              <a:rPr lang="de-DE" dirty="0" err="1" smtClean="0"/>
              <a:t>ça</a:t>
            </a:r>
            <a:endParaRPr lang="de-DE" dirty="0"/>
          </a:p>
        </p:txBody>
      </p:sp>
      <p:sp>
        <p:nvSpPr>
          <p:cNvPr id="13" name="Fußzeilenplatzhalter 12">
            <a:extLst>
              <a:ext uri="{FF2B5EF4-FFF2-40B4-BE49-F238E27FC236}">
                <a16:creationId xmlns:a16="http://schemas.microsoft.com/office/drawing/2014/main" xmlns="" id="{62B9A070-5FC4-1F43-9A52-928C33C0A3AE}"/>
              </a:ext>
            </a:extLst>
          </p:cNvPr>
          <p:cNvSpPr>
            <a:spLocks noGrp="1"/>
          </p:cNvSpPr>
          <p:nvPr>
            <p:ph type="ftr" sz="quarter" idx="11"/>
          </p:nvPr>
        </p:nvSpPr>
        <p:spPr/>
        <p:txBody>
          <a:bodyPr/>
          <a:lstStyle/>
          <a:p>
            <a:r>
              <a:rPr lang="de-DE"/>
              <a:t>Klett und Balmer Verlag</a:t>
            </a:r>
            <a:endParaRPr lang="de-DE" dirty="0"/>
          </a:p>
        </p:txBody>
      </p:sp>
      <p:sp>
        <p:nvSpPr>
          <p:cNvPr id="14" name="Foliennummernplatzhalter 13">
            <a:extLst>
              <a:ext uri="{FF2B5EF4-FFF2-40B4-BE49-F238E27FC236}">
                <a16:creationId xmlns:a16="http://schemas.microsoft.com/office/drawing/2014/main" xmlns="" id="{818DBE40-79B5-BE4D-A67D-D5F1195EDAE1}"/>
              </a:ext>
            </a:extLst>
          </p:cNvPr>
          <p:cNvSpPr>
            <a:spLocks noGrp="1"/>
          </p:cNvSpPr>
          <p:nvPr>
            <p:ph type="sldNum" sz="quarter" idx="12"/>
          </p:nvPr>
        </p:nvSpPr>
        <p:spPr/>
        <p:txBody>
          <a:bodyPr/>
          <a:lstStyle>
            <a:lvl1pPr algn="l">
              <a:defRPr/>
            </a:lvl1pPr>
          </a:lstStyle>
          <a:p>
            <a:fld id="{929524EF-B299-1E46-B800-326EB67FEA07}" type="slidenum">
              <a:rPr lang="de-DE" smtClean="0"/>
              <a:pPr/>
              <a:t>‹Nr.›</a:t>
            </a:fld>
            <a:endParaRPr lang="de-DE" dirty="0"/>
          </a:p>
        </p:txBody>
      </p:sp>
    </p:spTree>
    <p:extLst>
      <p:ext uri="{BB962C8B-B14F-4D97-AF65-F5344CB8AC3E}">
        <p14:creationId xmlns:p14="http://schemas.microsoft.com/office/powerpoint/2010/main" val="3108743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Farbe eins für weisse Abbildungen">
    <p:bg>
      <p:bgPr>
        <a:solidFill>
          <a:srgbClr val="F5E0D9"/>
        </a:solidFill>
        <a:effectLst/>
      </p:bgPr>
    </p:bg>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xmlns="" id="{AFE841E2-5174-9845-A020-7C3898E2059E}"/>
              </a:ext>
            </a:extLst>
          </p:cNvPr>
          <p:cNvSpPr>
            <a:spLocks noGrp="1"/>
          </p:cNvSpPr>
          <p:nvPr>
            <p:ph idx="1"/>
          </p:nvPr>
        </p:nvSpPr>
        <p:spPr>
          <a:xfrm>
            <a:off x="623888" y="1844824"/>
            <a:ext cx="10515600" cy="4351338"/>
          </a:xfrm>
        </p:spPr>
        <p:txBody>
          <a:bodyPr>
            <a:noAutofit/>
          </a:bodyPr>
          <a:lstStyle>
            <a:lvl1pPr marL="11113" indent="0">
              <a:buNone/>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Datumsplatzhalter 1">
            <a:extLst>
              <a:ext uri="{FF2B5EF4-FFF2-40B4-BE49-F238E27FC236}">
                <a16:creationId xmlns:a16="http://schemas.microsoft.com/office/drawing/2014/main" xmlns="" id="{F2584432-4F97-1745-872D-8903CD39734D}"/>
              </a:ext>
            </a:extLst>
          </p:cNvPr>
          <p:cNvSpPr>
            <a:spLocks noGrp="1"/>
          </p:cNvSpPr>
          <p:nvPr>
            <p:ph type="dt" sz="half" idx="10"/>
          </p:nvPr>
        </p:nvSpPr>
        <p:spPr>
          <a:xfrm>
            <a:off x="623888" y="6356350"/>
            <a:ext cx="4175968" cy="365125"/>
          </a:xfrm>
        </p:spPr>
        <p:txBody>
          <a:bodyPr/>
          <a:lstStyle/>
          <a:p>
            <a:r>
              <a:rPr lang="de-DE" dirty="0" err="1" smtClean="0"/>
              <a:t>C’est</a:t>
            </a:r>
            <a:r>
              <a:rPr lang="de-DE" dirty="0" smtClean="0"/>
              <a:t> </a:t>
            </a:r>
            <a:r>
              <a:rPr lang="de-DE" dirty="0" err="1" smtClean="0"/>
              <a:t>ça</a:t>
            </a:r>
            <a:endParaRPr lang="de-DE" dirty="0"/>
          </a:p>
        </p:txBody>
      </p:sp>
      <p:sp>
        <p:nvSpPr>
          <p:cNvPr id="8" name="Fußzeilenplatzhalter 7">
            <a:extLst>
              <a:ext uri="{FF2B5EF4-FFF2-40B4-BE49-F238E27FC236}">
                <a16:creationId xmlns:a16="http://schemas.microsoft.com/office/drawing/2014/main" xmlns="" id="{2152C3AF-F606-6247-87E0-53A5E9F9D52C}"/>
              </a:ext>
            </a:extLst>
          </p:cNvPr>
          <p:cNvSpPr>
            <a:spLocks noGrp="1"/>
          </p:cNvSpPr>
          <p:nvPr>
            <p:ph type="ftr" sz="quarter" idx="11"/>
          </p:nvPr>
        </p:nvSpPr>
        <p:spPr/>
        <p:txBody>
          <a:bodyPr/>
          <a:lstStyle/>
          <a:p>
            <a:r>
              <a:rPr lang="de-DE"/>
              <a:t>Klett und Balmer Verlag</a:t>
            </a:r>
          </a:p>
        </p:txBody>
      </p:sp>
      <p:sp>
        <p:nvSpPr>
          <p:cNvPr id="9" name="Foliennummernplatzhalter 8">
            <a:extLst>
              <a:ext uri="{FF2B5EF4-FFF2-40B4-BE49-F238E27FC236}">
                <a16:creationId xmlns:a16="http://schemas.microsoft.com/office/drawing/2014/main" xmlns="" id="{0ED787CE-F0D1-5E45-9CC6-36B06EF74C88}"/>
              </a:ext>
            </a:extLst>
          </p:cNvPr>
          <p:cNvSpPr>
            <a:spLocks noGrp="1"/>
          </p:cNvSpPr>
          <p:nvPr>
            <p:ph type="sldNum" sz="quarter" idx="12"/>
          </p:nvPr>
        </p:nvSpPr>
        <p:spPr/>
        <p:txBody>
          <a:bodyPr/>
          <a:lstStyle>
            <a:lvl1pPr algn="l">
              <a:defRPr/>
            </a:lvl1pPr>
          </a:lstStyle>
          <a:p>
            <a:fld id="{929524EF-B299-1E46-B800-326EB67FEA07}" type="slidenum">
              <a:rPr lang="de-DE" smtClean="0"/>
              <a:pPr/>
              <a:t>‹Nr.›</a:t>
            </a:fld>
            <a:endParaRPr lang="de-DE" dirty="0"/>
          </a:p>
        </p:txBody>
      </p:sp>
      <p:sp>
        <p:nvSpPr>
          <p:cNvPr id="11" name="Titel 10">
            <a:extLst>
              <a:ext uri="{FF2B5EF4-FFF2-40B4-BE49-F238E27FC236}">
                <a16:creationId xmlns:a16="http://schemas.microsoft.com/office/drawing/2014/main" xmlns="" id="{350DD4E9-BFFC-9A4F-9D62-199C7C2AA7DC}"/>
              </a:ext>
            </a:extLst>
          </p:cNvPr>
          <p:cNvSpPr>
            <a:spLocks noGrp="1"/>
          </p:cNvSpPr>
          <p:nvPr>
            <p:ph type="title"/>
          </p:nvPr>
        </p:nvSpPr>
        <p:spPr/>
        <p:txBody>
          <a:bodyPr>
            <a:noAutofit/>
          </a:bodyPr>
          <a:lstStyle/>
          <a:p>
            <a:r>
              <a:rPr lang="de-DE" dirty="0"/>
              <a:t>Mastertitelformat bearbeiten</a:t>
            </a:r>
          </a:p>
        </p:txBody>
      </p:sp>
    </p:spTree>
    <p:extLst>
      <p:ext uri="{BB962C8B-B14F-4D97-AF65-F5344CB8AC3E}">
        <p14:creationId xmlns:p14="http://schemas.microsoft.com/office/powerpoint/2010/main" val="28000112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Farbe eins für weisse Abbildungen">
    <p:bg>
      <p:bgPr>
        <a:solidFill>
          <a:srgbClr val="D4E2ED"/>
        </a:solidFill>
        <a:effectLst/>
      </p:bgPr>
    </p:bg>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xmlns="" id="{AFE841E2-5174-9845-A020-7C3898E2059E}"/>
              </a:ext>
            </a:extLst>
          </p:cNvPr>
          <p:cNvSpPr>
            <a:spLocks noGrp="1"/>
          </p:cNvSpPr>
          <p:nvPr>
            <p:ph idx="1"/>
          </p:nvPr>
        </p:nvSpPr>
        <p:spPr>
          <a:xfrm>
            <a:off x="623888" y="1844824"/>
            <a:ext cx="10515600" cy="4351338"/>
          </a:xfrm>
        </p:spPr>
        <p:txBody>
          <a:bodyPr>
            <a:noAutofit/>
          </a:bodyPr>
          <a:lstStyle>
            <a:lvl1pPr marL="11113" indent="0">
              <a:buNone/>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Datumsplatzhalter 1">
            <a:extLst>
              <a:ext uri="{FF2B5EF4-FFF2-40B4-BE49-F238E27FC236}">
                <a16:creationId xmlns:a16="http://schemas.microsoft.com/office/drawing/2014/main" xmlns="" id="{F2584432-4F97-1745-872D-8903CD39734D}"/>
              </a:ext>
            </a:extLst>
          </p:cNvPr>
          <p:cNvSpPr>
            <a:spLocks noGrp="1"/>
          </p:cNvSpPr>
          <p:nvPr>
            <p:ph type="dt" sz="half" idx="10"/>
          </p:nvPr>
        </p:nvSpPr>
        <p:spPr>
          <a:xfrm>
            <a:off x="623888" y="6356350"/>
            <a:ext cx="4175968" cy="365125"/>
          </a:xfrm>
        </p:spPr>
        <p:txBody>
          <a:bodyPr/>
          <a:lstStyle/>
          <a:p>
            <a:r>
              <a:rPr lang="de-DE" dirty="0" err="1" smtClean="0"/>
              <a:t>C’est</a:t>
            </a:r>
            <a:r>
              <a:rPr lang="de-DE" dirty="0" smtClean="0"/>
              <a:t> </a:t>
            </a:r>
            <a:r>
              <a:rPr lang="de-DE" dirty="0" err="1" smtClean="0"/>
              <a:t>ça</a:t>
            </a:r>
            <a:endParaRPr lang="de-DE" dirty="0"/>
          </a:p>
        </p:txBody>
      </p:sp>
      <p:sp>
        <p:nvSpPr>
          <p:cNvPr id="8" name="Fußzeilenplatzhalter 7">
            <a:extLst>
              <a:ext uri="{FF2B5EF4-FFF2-40B4-BE49-F238E27FC236}">
                <a16:creationId xmlns:a16="http://schemas.microsoft.com/office/drawing/2014/main" xmlns="" id="{2152C3AF-F606-6247-87E0-53A5E9F9D52C}"/>
              </a:ext>
            </a:extLst>
          </p:cNvPr>
          <p:cNvSpPr>
            <a:spLocks noGrp="1"/>
          </p:cNvSpPr>
          <p:nvPr>
            <p:ph type="ftr" sz="quarter" idx="11"/>
          </p:nvPr>
        </p:nvSpPr>
        <p:spPr/>
        <p:txBody>
          <a:bodyPr/>
          <a:lstStyle/>
          <a:p>
            <a:r>
              <a:rPr lang="de-DE"/>
              <a:t>Klett und Balmer Verlag</a:t>
            </a:r>
          </a:p>
        </p:txBody>
      </p:sp>
      <p:sp>
        <p:nvSpPr>
          <p:cNvPr id="9" name="Foliennummernplatzhalter 8">
            <a:extLst>
              <a:ext uri="{FF2B5EF4-FFF2-40B4-BE49-F238E27FC236}">
                <a16:creationId xmlns:a16="http://schemas.microsoft.com/office/drawing/2014/main" xmlns="" id="{0ED787CE-F0D1-5E45-9CC6-36B06EF74C88}"/>
              </a:ext>
            </a:extLst>
          </p:cNvPr>
          <p:cNvSpPr>
            <a:spLocks noGrp="1"/>
          </p:cNvSpPr>
          <p:nvPr>
            <p:ph type="sldNum" sz="quarter" idx="12"/>
          </p:nvPr>
        </p:nvSpPr>
        <p:spPr/>
        <p:txBody>
          <a:bodyPr/>
          <a:lstStyle>
            <a:lvl1pPr algn="l">
              <a:defRPr/>
            </a:lvl1pPr>
          </a:lstStyle>
          <a:p>
            <a:fld id="{929524EF-B299-1E46-B800-326EB67FEA07}" type="slidenum">
              <a:rPr lang="de-DE" smtClean="0"/>
              <a:pPr/>
              <a:t>‹Nr.›</a:t>
            </a:fld>
            <a:endParaRPr lang="de-DE"/>
          </a:p>
        </p:txBody>
      </p:sp>
      <p:sp>
        <p:nvSpPr>
          <p:cNvPr id="11" name="Titel 10">
            <a:extLst>
              <a:ext uri="{FF2B5EF4-FFF2-40B4-BE49-F238E27FC236}">
                <a16:creationId xmlns:a16="http://schemas.microsoft.com/office/drawing/2014/main" xmlns="" id="{350DD4E9-BFFC-9A4F-9D62-199C7C2AA7DC}"/>
              </a:ext>
            </a:extLst>
          </p:cNvPr>
          <p:cNvSpPr>
            <a:spLocks noGrp="1"/>
          </p:cNvSpPr>
          <p:nvPr>
            <p:ph type="title"/>
          </p:nvPr>
        </p:nvSpPr>
        <p:spPr/>
        <p:txBody>
          <a:bodyPr>
            <a:noAutofit/>
          </a:bodyPr>
          <a:lstStyle/>
          <a:p>
            <a:r>
              <a:rPr lang="de-DE" dirty="0"/>
              <a:t>Mastertitelformat bearbeiten</a:t>
            </a:r>
          </a:p>
        </p:txBody>
      </p:sp>
    </p:spTree>
    <p:extLst>
      <p:ext uri="{BB962C8B-B14F-4D97-AF65-F5344CB8AC3E}">
        <p14:creationId xmlns:p14="http://schemas.microsoft.com/office/powerpoint/2010/main" val="8663308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xt/Bildseite">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xmlns="" id="{41993860-5698-0544-8E92-9A896DF3A482}"/>
              </a:ext>
            </a:extLst>
          </p:cNvPr>
          <p:cNvSpPr>
            <a:spLocks noGrp="1"/>
          </p:cNvSpPr>
          <p:nvPr>
            <p:ph type="dt" sz="half" idx="10"/>
          </p:nvPr>
        </p:nvSpPr>
        <p:spPr>
          <a:xfrm>
            <a:off x="623888" y="6356350"/>
            <a:ext cx="3887936" cy="365125"/>
          </a:xfrm>
        </p:spPr>
        <p:txBody>
          <a:bodyPr/>
          <a:lstStyle/>
          <a:p>
            <a:r>
              <a:rPr lang="de-DE" dirty="0" err="1" smtClean="0"/>
              <a:t>C’est</a:t>
            </a:r>
            <a:r>
              <a:rPr lang="de-DE" dirty="0" smtClean="0"/>
              <a:t> </a:t>
            </a:r>
            <a:r>
              <a:rPr lang="de-DE" dirty="0" err="1" smtClean="0"/>
              <a:t>ça</a:t>
            </a:r>
            <a:endParaRPr lang="de-DE" dirty="0"/>
          </a:p>
        </p:txBody>
      </p:sp>
      <p:sp>
        <p:nvSpPr>
          <p:cNvPr id="5" name="Fußzeilenplatzhalter 4">
            <a:extLst>
              <a:ext uri="{FF2B5EF4-FFF2-40B4-BE49-F238E27FC236}">
                <a16:creationId xmlns:a16="http://schemas.microsoft.com/office/drawing/2014/main" xmlns="" id="{971D7B18-D602-E347-98F3-8B9F5893DDBC}"/>
              </a:ext>
            </a:extLst>
          </p:cNvPr>
          <p:cNvSpPr>
            <a:spLocks noGrp="1"/>
          </p:cNvSpPr>
          <p:nvPr>
            <p:ph type="ftr" sz="quarter" idx="11"/>
          </p:nvPr>
        </p:nvSpPr>
        <p:spPr/>
        <p:txBody>
          <a:bodyPr/>
          <a:lstStyle/>
          <a:p>
            <a:r>
              <a:rPr lang="de-DE">
                <a:solidFill>
                  <a:prstClr val="black"/>
                </a:solidFill>
              </a:rPr>
              <a:t>Klett und Balmer Verlag</a:t>
            </a:r>
          </a:p>
        </p:txBody>
      </p:sp>
      <p:sp>
        <p:nvSpPr>
          <p:cNvPr id="6" name="Foliennummernplatzhalter 5">
            <a:extLst>
              <a:ext uri="{FF2B5EF4-FFF2-40B4-BE49-F238E27FC236}">
                <a16:creationId xmlns:a16="http://schemas.microsoft.com/office/drawing/2014/main" xmlns="" id="{85D12089-CFAA-434C-B3A9-F3A3E3D4BDA1}"/>
              </a:ext>
            </a:extLst>
          </p:cNvPr>
          <p:cNvSpPr>
            <a:spLocks noGrp="1"/>
          </p:cNvSpPr>
          <p:nvPr>
            <p:ph type="sldNum" sz="quarter" idx="12"/>
          </p:nvPr>
        </p:nvSpPr>
        <p:spPr/>
        <p:txBody>
          <a:bodyPr/>
          <a:lstStyle>
            <a:lvl1pPr algn="l">
              <a:defRPr/>
            </a:lvl1pPr>
          </a:lstStyle>
          <a:p>
            <a:fld id="{929524EF-B299-1E46-B800-326EB67FEA07}" type="slidenum">
              <a:rPr lang="de-DE" smtClean="0">
                <a:solidFill>
                  <a:prstClr val="black">
                    <a:tint val="75000"/>
                  </a:prstClr>
                </a:solidFill>
              </a:rPr>
              <a:pPr/>
              <a:t>‹Nr.›</a:t>
            </a:fld>
            <a:endParaRPr lang="de-DE">
              <a:solidFill>
                <a:prstClr val="black">
                  <a:tint val="75000"/>
                </a:prstClr>
              </a:solidFill>
            </a:endParaRPr>
          </a:p>
        </p:txBody>
      </p:sp>
      <p:sp>
        <p:nvSpPr>
          <p:cNvPr id="7" name="Titel 1">
            <a:extLst>
              <a:ext uri="{FF2B5EF4-FFF2-40B4-BE49-F238E27FC236}">
                <a16:creationId xmlns:a16="http://schemas.microsoft.com/office/drawing/2014/main" xmlns="" id="{161A490E-A5DA-624C-9230-B0EEB4286BF5}"/>
              </a:ext>
            </a:extLst>
          </p:cNvPr>
          <p:cNvSpPr>
            <a:spLocks noGrp="1"/>
          </p:cNvSpPr>
          <p:nvPr>
            <p:ph type="title" hasCustomPrompt="1"/>
          </p:nvPr>
        </p:nvSpPr>
        <p:spPr>
          <a:xfrm>
            <a:off x="614904" y="2828510"/>
            <a:ext cx="4114800" cy="600490"/>
          </a:xfrm>
        </p:spPr>
        <p:txBody>
          <a:bodyPr>
            <a:noAutofit/>
          </a:bodyPr>
          <a:lstStyle>
            <a:lvl1pPr>
              <a:defRPr u="none" baseline="0"/>
            </a:lvl1pPr>
          </a:lstStyle>
          <a:p>
            <a:r>
              <a:rPr lang="de-DE" dirty="0"/>
              <a:t>Textseite</a:t>
            </a:r>
          </a:p>
        </p:txBody>
      </p:sp>
      <p:sp>
        <p:nvSpPr>
          <p:cNvPr id="8" name="Inhaltsplatzhalter 2">
            <a:extLst>
              <a:ext uri="{FF2B5EF4-FFF2-40B4-BE49-F238E27FC236}">
                <a16:creationId xmlns:a16="http://schemas.microsoft.com/office/drawing/2014/main" xmlns="" id="{AFEC5EF1-91FE-DF42-B8C7-CFE26CA90E74}"/>
              </a:ext>
            </a:extLst>
          </p:cNvPr>
          <p:cNvSpPr>
            <a:spLocks noGrp="1"/>
          </p:cNvSpPr>
          <p:nvPr>
            <p:ph idx="1"/>
          </p:nvPr>
        </p:nvSpPr>
        <p:spPr>
          <a:xfrm>
            <a:off x="626921" y="3531927"/>
            <a:ext cx="4388960" cy="1656184"/>
          </a:xfrm>
        </p:spPr>
        <p:txBody>
          <a:bodyPr>
            <a:noAutofit/>
          </a:bodyPr>
          <a:lstStyle>
            <a:lvl1pPr marL="11113" indent="0">
              <a:buNone/>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Rechteck 8">
            <a:extLst>
              <a:ext uri="{FF2B5EF4-FFF2-40B4-BE49-F238E27FC236}">
                <a16:creationId xmlns:a16="http://schemas.microsoft.com/office/drawing/2014/main" xmlns="" id="{C41158B9-6FA2-D04A-BFA5-81618C475D0B}"/>
              </a:ext>
            </a:extLst>
          </p:cNvPr>
          <p:cNvSpPr/>
          <p:nvPr userDrawn="1"/>
        </p:nvSpPr>
        <p:spPr>
          <a:xfrm>
            <a:off x="5807968" y="0"/>
            <a:ext cx="638403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1263105904"/>
      </p:ext>
    </p:extLst>
  </p:cSld>
  <p:clrMapOvr>
    <a:masterClrMapping/>
  </p:clrMapOvr>
  <p:extLst mod="1">
    <p:ext uri="{DCECCB84-F9BA-43D5-87BE-67443E8EF086}">
      <p15:sldGuideLst xmlns:p15="http://schemas.microsoft.com/office/powerpoint/2012/main">
        <p15:guide id="1" pos="3840">
          <p15:clr>
            <a:srgbClr val="FBAE40"/>
          </p15:clr>
        </p15:guide>
        <p15:guide id="2" pos="36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52333A4-0C8D-D04C-9380-1C0DBD3BED51}"/>
              </a:ext>
            </a:extLst>
          </p:cNvPr>
          <p:cNvSpPr>
            <a:spLocks noGrp="1"/>
          </p:cNvSpPr>
          <p:nvPr>
            <p:ph type="title" hasCustomPrompt="1"/>
          </p:nvPr>
        </p:nvSpPr>
        <p:spPr/>
        <p:txBody>
          <a:bodyPr>
            <a:noAutofit/>
          </a:bodyPr>
          <a:lstStyle/>
          <a:p>
            <a:r>
              <a:rPr lang="de-DE" dirty="0"/>
              <a:t>Textseite</a:t>
            </a:r>
          </a:p>
        </p:txBody>
      </p:sp>
      <p:sp>
        <p:nvSpPr>
          <p:cNvPr id="3" name="Inhaltsplatzhalter 2">
            <a:extLst>
              <a:ext uri="{FF2B5EF4-FFF2-40B4-BE49-F238E27FC236}">
                <a16:creationId xmlns:a16="http://schemas.microsoft.com/office/drawing/2014/main" xmlns="" id="{7BF1610B-C89A-8F48-826A-EEA7F217774E}"/>
              </a:ext>
            </a:extLst>
          </p:cNvPr>
          <p:cNvSpPr>
            <a:spLocks noGrp="1"/>
          </p:cNvSpPr>
          <p:nvPr>
            <p:ph idx="1"/>
          </p:nvPr>
        </p:nvSpPr>
        <p:spPr>
          <a:xfrm>
            <a:off x="623888" y="1340768"/>
            <a:ext cx="10515600" cy="4855394"/>
          </a:xfrm>
        </p:spPr>
        <p:txBody>
          <a:bodyPr>
            <a:noAutofit/>
          </a:bodyPr>
          <a:lstStyle>
            <a:lvl1pPr marL="11113" indent="0">
              <a:buNone/>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a:extLst>
              <a:ext uri="{FF2B5EF4-FFF2-40B4-BE49-F238E27FC236}">
                <a16:creationId xmlns:a16="http://schemas.microsoft.com/office/drawing/2014/main" xmlns="" id="{110DF723-0BCB-E848-946E-07EF94199D13}"/>
              </a:ext>
            </a:extLst>
          </p:cNvPr>
          <p:cNvSpPr>
            <a:spLocks noGrp="1"/>
          </p:cNvSpPr>
          <p:nvPr>
            <p:ph type="ftr" sz="quarter" idx="11"/>
          </p:nvPr>
        </p:nvSpPr>
        <p:spPr>
          <a:xfrm>
            <a:off x="7968207" y="6368246"/>
            <a:ext cx="3599906" cy="365125"/>
          </a:xfrm>
        </p:spPr>
        <p:txBody>
          <a:bodyPr/>
          <a:lstStyle/>
          <a:p>
            <a:r>
              <a:rPr lang="de-DE" dirty="0"/>
              <a:t>Klett und Balmer Verlag</a:t>
            </a:r>
          </a:p>
        </p:txBody>
      </p:sp>
      <p:sp>
        <p:nvSpPr>
          <p:cNvPr id="6" name="Foliennummernplatzhalter 5">
            <a:extLst>
              <a:ext uri="{FF2B5EF4-FFF2-40B4-BE49-F238E27FC236}">
                <a16:creationId xmlns:a16="http://schemas.microsoft.com/office/drawing/2014/main" xmlns="" id="{3A8F31D5-D2AB-3542-8D3C-B8479DB00E0F}"/>
              </a:ext>
            </a:extLst>
          </p:cNvPr>
          <p:cNvSpPr>
            <a:spLocks noGrp="1"/>
          </p:cNvSpPr>
          <p:nvPr>
            <p:ph type="sldNum" sz="quarter" idx="12"/>
          </p:nvPr>
        </p:nvSpPr>
        <p:spPr/>
        <p:txBody>
          <a:bodyPr/>
          <a:lstStyle>
            <a:lvl1pPr algn="l">
              <a:defRPr/>
            </a:lvl1pPr>
          </a:lstStyle>
          <a:p>
            <a:fld id="{929524EF-B299-1E46-B800-326EB67FEA07}" type="slidenum">
              <a:rPr lang="de-DE" smtClean="0"/>
              <a:pPr/>
              <a:t>‹Nr.›</a:t>
            </a:fld>
            <a:endParaRPr lang="de-DE" dirty="0"/>
          </a:p>
        </p:txBody>
      </p:sp>
      <p:sp>
        <p:nvSpPr>
          <p:cNvPr id="9" name="Fußzeilenplatzhalter 4">
            <a:extLst>
              <a:ext uri="{FF2B5EF4-FFF2-40B4-BE49-F238E27FC236}">
                <a16:creationId xmlns:a16="http://schemas.microsoft.com/office/drawing/2014/main" xmlns="" id="{DC356055-0E80-A34D-A5EB-C28F5ADA7A3C}"/>
              </a:ext>
            </a:extLst>
          </p:cNvPr>
          <p:cNvSpPr txBox="1">
            <a:spLocks/>
          </p:cNvSpPr>
          <p:nvPr userDrawn="1"/>
        </p:nvSpPr>
        <p:spPr>
          <a:xfrm>
            <a:off x="623392" y="6365509"/>
            <a:ext cx="3888432" cy="365125"/>
          </a:xfrm>
          <a:prstGeom prst="rect">
            <a:avLst/>
          </a:prstGeom>
        </p:spPr>
        <p:txBody>
          <a:bodyPr vert="horz" lIns="0" tIns="0" rIns="0" bIns="0" rtlCol="0" anchor="ctr"/>
          <a:lstStyle>
            <a:defPPr>
              <a:defRPr lang="de-D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dirty="0" err="1" smtClean="0"/>
              <a:t>C’est</a:t>
            </a:r>
            <a:r>
              <a:rPr lang="de-DE" dirty="0" smtClean="0"/>
              <a:t> </a:t>
            </a:r>
            <a:r>
              <a:rPr lang="de-DE" dirty="0" err="1" smtClean="0"/>
              <a:t>ça</a:t>
            </a:r>
            <a:endParaRPr lang="de-DE" dirty="0"/>
          </a:p>
        </p:txBody>
      </p:sp>
    </p:spTree>
    <p:extLst>
      <p:ext uri="{BB962C8B-B14F-4D97-AF65-F5344CB8AC3E}">
        <p14:creationId xmlns:p14="http://schemas.microsoft.com/office/powerpoint/2010/main" val="678732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Bildseite">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xmlns="" id="{41993860-5698-0544-8E92-9A896DF3A482}"/>
              </a:ext>
            </a:extLst>
          </p:cNvPr>
          <p:cNvSpPr>
            <a:spLocks noGrp="1"/>
          </p:cNvSpPr>
          <p:nvPr>
            <p:ph type="dt" sz="half" idx="10"/>
          </p:nvPr>
        </p:nvSpPr>
        <p:spPr>
          <a:xfrm>
            <a:off x="623888" y="6356350"/>
            <a:ext cx="3887936" cy="365125"/>
          </a:xfrm>
        </p:spPr>
        <p:txBody>
          <a:bodyPr/>
          <a:lstStyle/>
          <a:p>
            <a:r>
              <a:rPr lang="de-DE" dirty="0" err="1" smtClean="0"/>
              <a:t>C’est</a:t>
            </a:r>
            <a:r>
              <a:rPr lang="de-DE" dirty="0" smtClean="0"/>
              <a:t> </a:t>
            </a:r>
            <a:r>
              <a:rPr lang="de-DE" dirty="0" err="1" smtClean="0"/>
              <a:t>ça</a:t>
            </a:r>
            <a:endParaRPr lang="de-DE" dirty="0"/>
          </a:p>
        </p:txBody>
      </p:sp>
      <p:sp>
        <p:nvSpPr>
          <p:cNvPr id="5" name="Fußzeilenplatzhalter 4">
            <a:extLst>
              <a:ext uri="{FF2B5EF4-FFF2-40B4-BE49-F238E27FC236}">
                <a16:creationId xmlns:a16="http://schemas.microsoft.com/office/drawing/2014/main" xmlns="" id="{971D7B18-D602-E347-98F3-8B9F5893DDBC}"/>
              </a:ext>
            </a:extLst>
          </p:cNvPr>
          <p:cNvSpPr>
            <a:spLocks noGrp="1"/>
          </p:cNvSpPr>
          <p:nvPr>
            <p:ph type="ftr" sz="quarter" idx="11"/>
          </p:nvPr>
        </p:nvSpPr>
        <p:spPr/>
        <p:txBody>
          <a:bodyPr/>
          <a:lstStyle/>
          <a:p>
            <a:r>
              <a:rPr lang="de-DE"/>
              <a:t>Klett und Balmer Verlag</a:t>
            </a:r>
          </a:p>
        </p:txBody>
      </p:sp>
      <p:sp>
        <p:nvSpPr>
          <p:cNvPr id="6" name="Foliennummernplatzhalter 5">
            <a:extLst>
              <a:ext uri="{FF2B5EF4-FFF2-40B4-BE49-F238E27FC236}">
                <a16:creationId xmlns:a16="http://schemas.microsoft.com/office/drawing/2014/main" xmlns="" id="{85D12089-CFAA-434C-B3A9-F3A3E3D4BDA1}"/>
              </a:ext>
            </a:extLst>
          </p:cNvPr>
          <p:cNvSpPr>
            <a:spLocks noGrp="1"/>
          </p:cNvSpPr>
          <p:nvPr>
            <p:ph type="sldNum" sz="quarter" idx="12"/>
          </p:nvPr>
        </p:nvSpPr>
        <p:spPr/>
        <p:txBody>
          <a:bodyPr/>
          <a:lstStyle>
            <a:lvl1pPr algn="l">
              <a:defRPr/>
            </a:lvl1pPr>
          </a:lstStyle>
          <a:p>
            <a:fld id="{929524EF-B299-1E46-B800-326EB67FEA07}" type="slidenum">
              <a:rPr lang="de-DE" smtClean="0"/>
              <a:pPr/>
              <a:t>‹Nr.›</a:t>
            </a:fld>
            <a:endParaRPr lang="de-DE"/>
          </a:p>
        </p:txBody>
      </p:sp>
      <p:sp>
        <p:nvSpPr>
          <p:cNvPr id="7" name="Titel 1">
            <a:extLst>
              <a:ext uri="{FF2B5EF4-FFF2-40B4-BE49-F238E27FC236}">
                <a16:creationId xmlns:a16="http://schemas.microsoft.com/office/drawing/2014/main" xmlns="" id="{161A490E-A5DA-624C-9230-B0EEB4286BF5}"/>
              </a:ext>
            </a:extLst>
          </p:cNvPr>
          <p:cNvSpPr>
            <a:spLocks noGrp="1"/>
          </p:cNvSpPr>
          <p:nvPr>
            <p:ph type="title" hasCustomPrompt="1"/>
          </p:nvPr>
        </p:nvSpPr>
        <p:spPr>
          <a:xfrm>
            <a:off x="614904" y="2828510"/>
            <a:ext cx="4114800" cy="600490"/>
          </a:xfrm>
        </p:spPr>
        <p:txBody>
          <a:bodyPr>
            <a:noAutofit/>
          </a:bodyPr>
          <a:lstStyle>
            <a:lvl1pPr>
              <a:defRPr u="none" baseline="0"/>
            </a:lvl1pPr>
          </a:lstStyle>
          <a:p>
            <a:r>
              <a:rPr lang="de-DE" dirty="0"/>
              <a:t>Textseite</a:t>
            </a:r>
          </a:p>
        </p:txBody>
      </p:sp>
      <p:sp>
        <p:nvSpPr>
          <p:cNvPr id="8" name="Inhaltsplatzhalter 2">
            <a:extLst>
              <a:ext uri="{FF2B5EF4-FFF2-40B4-BE49-F238E27FC236}">
                <a16:creationId xmlns:a16="http://schemas.microsoft.com/office/drawing/2014/main" xmlns="" id="{AFEC5EF1-91FE-DF42-B8C7-CFE26CA90E74}"/>
              </a:ext>
            </a:extLst>
          </p:cNvPr>
          <p:cNvSpPr>
            <a:spLocks noGrp="1"/>
          </p:cNvSpPr>
          <p:nvPr>
            <p:ph idx="1"/>
          </p:nvPr>
        </p:nvSpPr>
        <p:spPr>
          <a:xfrm>
            <a:off x="626921" y="3531927"/>
            <a:ext cx="4388960" cy="1656184"/>
          </a:xfrm>
        </p:spPr>
        <p:txBody>
          <a:bodyPr>
            <a:noAutofit/>
          </a:bodyPr>
          <a:lstStyle>
            <a:lvl1pPr marL="11113" indent="0">
              <a:buNone/>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Rechteck 8">
            <a:extLst>
              <a:ext uri="{FF2B5EF4-FFF2-40B4-BE49-F238E27FC236}">
                <a16:creationId xmlns:a16="http://schemas.microsoft.com/office/drawing/2014/main" xmlns="" id="{C41158B9-6FA2-D04A-BFA5-81618C475D0B}"/>
              </a:ext>
            </a:extLst>
          </p:cNvPr>
          <p:cNvSpPr/>
          <p:nvPr userDrawn="1"/>
        </p:nvSpPr>
        <p:spPr>
          <a:xfrm>
            <a:off x="5807968" y="0"/>
            <a:ext cx="638403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8373756"/>
      </p:ext>
    </p:extLst>
  </p:cSld>
  <p:clrMapOvr>
    <a:masterClrMapping/>
  </p:clrMapOvr>
  <p:extLst mod="1">
    <p:ext uri="{DCECCB84-F9BA-43D5-87BE-67443E8EF086}">
      <p15:sldGuideLst xmlns:p15="http://schemas.microsoft.com/office/powerpoint/2012/main">
        <p15:guide id="1" pos="3840" userDrawn="1">
          <p15:clr>
            <a:srgbClr val="FBAE40"/>
          </p15:clr>
        </p15:guide>
        <p15:guide id="2" pos="365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e Seite für Zoom">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xmlns="" id="{4A61B2EB-AEAC-154D-93A6-33EA54CDFA00}"/>
              </a:ext>
            </a:extLst>
          </p:cNvPr>
          <p:cNvSpPr>
            <a:spLocks noGrp="1"/>
          </p:cNvSpPr>
          <p:nvPr>
            <p:ph type="dt" sz="half" idx="10"/>
          </p:nvPr>
        </p:nvSpPr>
        <p:spPr>
          <a:xfrm>
            <a:off x="623888" y="6356350"/>
            <a:ext cx="3815928" cy="365125"/>
          </a:xfrm>
        </p:spPr>
        <p:txBody>
          <a:bodyPr/>
          <a:lstStyle/>
          <a:p>
            <a:r>
              <a:rPr lang="de-DE" dirty="0" err="1" smtClean="0"/>
              <a:t>C’est</a:t>
            </a:r>
            <a:r>
              <a:rPr lang="de-DE" dirty="0" smtClean="0"/>
              <a:t> </a:t>
            </a:r>
            <a:r>
              <a:rPr lang="de-DE" dirty="0" err="1" smtClean="0"/>
              <a:t>ça</a:t>
            </a:r>
            <a:endParaRPr lang="de-DE" dirty="0"/>
          </a:p>
        </p:txBody>
      </p:sp>
      <p:sp>
        <p:nvSpPr>
          <p:cNvPr id="3" name="Fußzeilenplatzhalter 2">
            <a:extLst>
              <a:ext uri="{FF2B5EF4-FFF2-40B4-BE49-F238E27FC236}">
                <a16:creationId xmlns:a16="http://schemas.microsoft.com/office/drawing/2014/main" xmlns="" id="{3B1AE0EC-356B-634D-AB5E-C4730C803594}"/>
              </a:ext>
            </a:extLst>
          </p:cNvPr>
          <p:cNvSpPr>
            <a:spLocks noGrp="1"/>
          </p:cNvSpPr>
          <p:nvPr>
            <p:ph type="ftr" sz="quarter" idx="11"/>
          </p:nvPr>
        </p:nvSpPr>
        <p:spPr/>
        <p:txBody>
          <a:bodyPr/>
          <a:lstStyle/>
          <a:p>
            <a:r>
              <a:rPr lang="de-DE"/>
              <a:t>Klett und Balmer Verlag</a:t>
            </a:r>
          </a:p>
        </p:txBody>
      </p:sp>
      <p:sp>
        <p:nvSpPr>
          <p:cNvPr id="4" name="Foliennummernplatzhalter 3">
            <a:extLst>
              <a:ext uri="{FF2B5EF4-FFF2-40B4-BE49-F238E27FC236}">
                <a16:creationId xmlns:a16="http://schemas.microsoft.com/office/drawing/2014/main" xmlns="" id="{D9F30272-0E89-6E4C-B0EA-ED75D4764728}"/>
              </a:ext>
            </a:extLst>
          </p:cNvPr>
          <p:cNvSpPr>
            <a:spLocks noGrp="1"/>
          </p:cNvSpPr>
          <p:nvPr>
            <p:ph type="sldNum" sz="quarter" idx="12"/>
          </p:nvPr>
        </p:nvSpPr>
        <p:spPr/>
        <p:txBody>
          <a:bodyPr/>
          <a:lstStyle>
            <a:lvl1pPr algn="l">
              <a:defRPr/>
            </a:lvl1pPr>
          </a:lstStyle>
          <a:p>
            <a:fld id="{929524EF-B299-1E46-B800-326EB67FEA07}" type="slidenum">
              <a:rPr lang="de-DE" smtClean="0"/>
              <a:pPr/>
              <a:t>‹Nr.›</a:t>
            </a:fld>
            <a:endParaRPr lang="de-DE"/>
          </a:p>
        </p:txBody>
      </p:sp>
    </p:spTree>
    <p:extLst>
      <p:ext uri="{BB962C8B-B14F-4D97-AF65-F5344CB8AC3E}">
        <p14:creationId xmlns:p14="http://schemas.microsoft.com/office/powerpoint/2010/main" val="4020107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Ganz leere Se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033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arbe eins für weisse Abbildungen">
    <p:bg>
      <p:bgPr>
        <a:solidFill>
          <a:srgbClr val="E5E1D4"/>
        </a:solidFill>
        <a:effectLst/>
      </p:bgPr>
    </p:b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xmlns="" id="{26765DDA-2FF2-3E42-B4A8-4C2CEECCE48D}"/>
              </a:ext>
            </a:extLst>
          </p:cNvPr>
          <p:cNvSpPr>
            <a:spLocks noGrp="1"/>
          </p:cNvSpPr>
          <p:nvPr>
            <p:ph type="dt" sz="half" idx="10"/>
          </p:nvPr>
        </p:nvSpPr>
        <p:spPr>
          <a:xfrm>
            <a:off x="623888" y="6356350"/>
            <a:ext cx="4175968" cy="365125"/>
          </a:xfrm>
        </p:spPr>
        <p:txBody>
          <a:bodyPr/>
          <a:lstStyle/>
          <a:p>
            <a:r>
              <a:rPr lang="de-DE" dirty="0" err="1" smtClean="0"/>
              <a:t>C’est</a:t>
            </a:r>
            <a:r>
              <a:rPr lang="de-DE" dirty="0" smtClean="0"/>
              <a:t> </a:t>
            </a:r>
            <a:r>
              <a:rPr lang="de-DE" dirty="0" err="1" smtClean="0"/>
              <a:t>ça</a:t>
            </a:r>
            <a:endParaRPr lang="de-DE" dirty="0"/>
          </a:p>
        </p:txBody>
      </p:sp>
      <p:sp>
        <p:nvSpPr>
          <p:cNvPr id="4" name="Fußzeilenplatzhalter 3">
            <a:extLst>
              <a:ext uri="{FF2B5EF4-FFF2-40B4-BE49-F238E27FC236}">
                <a16:creationId xmlns:a16="http://schemas.microsoft.com/office/drawing/2014/main" xmlns="" id="{9ECD505B-7D89-B349-B5D4-7B9CB6F6D8C7}"/>
              </a:ext>
            </a:extLst>
          </p:cNvPr>
          <p:cNvSpPr>
            <a:spLocks noGrp="1"/>
          </p:cNvSpPr>
          <p:nvPr>
            <p:ph type="ftr" sz="quarter" idx="11"/>
          </p:nvPr>
        </p:nvSpPr>
        <p:spPr/>
        <p:txBody>
          <a:bodyPr/>
          <a:lstStyle/>
          <a:p>
            <a:r>
              <a:rPr lang="de-DE"/>
              <a:t>Klett und Balmer Verlag</a:t>
            </a:r>
          </a:p>
        </p:txBody>
      </p:sp>
      <p:sp>
        <p:nvSpPr>
          <p:cNvPr id="5" name="Foliennummernplatzhalter 4">
            <a:extLst>
              <a:ext uri="{FF2B5EF4-FFF2-40B4-BE49-F238E27FC236}">
                <a16:creationId xmlns:a16="http://schemas.microsoft.com/office/drawing/2014/main" xmlns="" id="{FFA53D87-BCF7-F748-A1A4-D9A7F4CD4280}"/>
              </a:ext>
            </a:extLst>
          </p:cNvPr>
          <p:cNvSpPr>
            <a:spLocks noGrp="1"/>
          </p:cNvSpPr>
          <p:nvPr>
            <p:ph type="sldNum" sz="quarter" idx="12"/>
          </p:nvPr>
        </p:nvSpPr>
        <p:spPr/>
        <p:txBody>
          <a:bodyPr/>
          <a:lstStyle>
            <a:lvl1pPr algn="l">
              <a:defRPr/>
            </a:lvl1pPr>
          </a:lstStyle>
          <a:p>
            <a:fld id="{929524EF-B299-1E46-B800-326EB67FEA07}" type="slidenum">
              <a:rPr lang="de-DE" smtClean="0"/>
              <a:pPr/>
              <a:t>‹Nr.›</a:t>
            </a:fld>
            <a:endParaRPr lang="de-DE"/>
          </a:p>
        </p:txBody>
      </p:sp>
      <p:sp>
        <p:nvSpPr>
          <p:cNvPr id="6" name="Titel 1">
            <a:extLst>
              <a:ext uri="{FF2B5EF4-FFF2-40B4-BE49-F238E27FC236}">
                <a16:creationId xmlns:a16="http://schemas.microsoft.com/office/drawing/2014/main" xmlns="" id="{930E962A-F177-A247-9F85-F91CDBA12F85}"/>
              </a:ext>
            </a:extLst>
          </p:cNvPr>
          <p:cNvSpPr>
            <a:spLocks noGrp="1"/>
          </p:cNvSpPr>
          <p:nvPr>
            <p:ph type="title" hasCustomPrompt="1"/>
          </p:nvPr>
        </p:nvSpPr>
        <p:spPr>
          <a:xfrm>
            <a:off x="608319" y="333375"/>
            <a:ext cx="10515600" cy="693454"/>
          </a:xfrm>
        </p:spPr>
        <p:txBody>
          <a:bodyPr>
            <a:noAutofit/>
          </a:bodyPr>
          <a:lstStyle/>
          <a:p>
            <a:r>
              <a:rPr lang="de-DE" dirty="0"/>
              <a:t>Textseite</a:t>
            </a:r>
          </a:p>
        </p:txBody>
      </p:sp>
      <p:sp>
        <p:nvSpPr>
          <p:cNvPr id="7" name="Inhaltsplatzhalter 2">
            <a:extLst>
              <a:ext uri="{FF2B5EF4-FFF2-40B4-BE49-F238E27FC236}">
                <a16:creationId xmlns:a16="http://schemas.microsoft.com/office/drawing/2014/main" xmlns="" id="{AFE841E2-5174-9845-A020-7C3898E2059E}"/>
              </a:ext>
            </a:extLst>
          </p:cNvPr>
          <p:cNvSpPr>
            <a:spLocks noGrp="1"/>
          </p:cNvSpPr>
          <p:nvPr>
            <p:ph idx="1"/>
          </p:nvPr>
        </p:nvSpPr>
        <p:spPr>
          <a:xfrm>
            <a:off x="623888" y="1844824"/>
            <a:ext cx="10515600" cy="4351338"/>
          </a:xfrm>
        </p:spPr>
        <p:txBody>
          <a:bodyPr>
            <a:noAutofit/>
          </a:bodyPr>
          <a:lstStyle>
            <a:lvl1pPr marL="11113" indent="0">
              <a:buNone/>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9404926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li.bdg. weisse Abbildungen">
    <p:bg>
      <p:bgPr>
        <a:solidFill>
          <a:srgbClr val="E5E1D4"/>
        </a:solidFill>
        <a:effectLst/>
      </p:bgPr>
    </p:b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xmlns="" id="{26765DDA-2FF2-3E42-B4A8-4C2CEECCE48D}"/>
              </a:ext>
            </a:extLst>
          </p:cNvPr>
          <p:cNvSpPr>
            <a:spLocks noGrp="1"/>
          </p:cNvSpPr>
          <p:nvPr>
            <p:ph type="dt" sz="half" idx="10"/>
          </p:nvPr>
        </p:nvSpPr>
        <p:spPr>
          <a:xfrm>
            <a:off x="623888" y="6356350"/>
            <a:ext cx="3815928" cy="365125"/>
          </a:xfrm>
        </p:spPr>
        <p:txBody>
          <a:bodyPr/>
          <a:lstStyle/>
          <a:p>
            <a:r>
              <a:rPr lang="de-DE" dirty="0" err="1" smtClean="0"/>
              <a:t>C’est</a:t>
            </a:r>
            <a:r>
              <a:rPr lang="de-DE" dirty="0" smtClean="0"/>
              <a:t> </a:t>
            </a:r>
            <a:r>
              <a:rPr lang="de-DE" dirty="0" err="1" smtClean="0"/>
              <a:t>ça</a:t>
            </a:r>
            <a:endParaRPr lang="de-DE" dirty="0"/>
          </a:p>
        </p:txBody>
      </p:sp>
      <p:sp>
        <p:nvSpPr>
          <p:cNvPr id="4" name="Fußzeilenplatzhalter 3">
            <a:extLst>
              <a:ext uri="{FF2B5EF4-FFF2-40B4-BE49-F238E27FC236}">
                <a16:creationId xmlns:a16="http://schemas.microsoft.com/office/drawing/2014/main" xmlns="" id="{9ECD505B-7D89-B349-B5D4-7B9CB6F6D8C7}"/>
              </a:ext>
            </a:extLst>
          </p:cNvPr>
          <p:cNvSpPr>
            <a:spLocks noGrp="1"/>
          </p:cNvSpPr>
          <p:nvPr>
            <p:ph type="ftr" sz="quarter" idx="11"/>
          </p:nvPr>
        </p:nvSpPr>
        <p:spPr/>
        <p:txBody>
          <a:bodyPr/>
          <a:lstStyle/>
          <a:p>
            <a:r>
              <a:rPr lang="de-DE"/>
              <a:t>Klett und Balmer Verlag</a:t>
            </a:r>
          </a:p>
        </p:txBody>
      </p:sp>
      <p:sp>
        <p:nvSpPr>
          <p:cNvPr id="5" name="Foliennummernplatzhalter 4">
            <a:extLst>
              <a:ext uri="{FF2B5EF4-FFF2-40B4-BE49-F238E27FC236}">
                <a16:creationId xmlns:a16="http://schemas.microsoft.com/office/drawing/2014/main" xmlns="" id="{FFA53D87-BCF7-F748-A1A4-D9A7F4CD4280}"/>
              </a:ext>
            </a:extLst>
          </p:cNvPr>
          <p:cNvSpPr>
            <a:spLocks noGrp="1"/>
          </p:cNvSpPr>
          <p:nvPr>
            <p:ph type="sldNum" sz="quarter" idx="12"/>
          </p:nvPr>
        </p:nvSpPr>
        <p:spPr/>
        <p:txBody>
          <a:bodyPr/>
          <a:lstStyle>
            <a:lvl1pPr algn="l">
              <a:defRPr/>
            </a:lvl1pPr>
          </a:lstStyle>
          <a:p>
            <a:fld id="{929524EF-B299-1E46-B800-326EB67FEA07}" type="slidenum">
              <a:rPr lang="de-DE" smtClean="0"/>
              <a:pPr/>
              <a:t>‹Nr.›</a:t>
            </a:fld>
            <a:endParaRPr lang="de-DE"/>
          </a:p>
        </p:txBody>
      </p:sp>
      <p:sp>
        <p:nvSpPr>
          <p:cNvPr id="8" name="Titel 1">
            <a:extLst>
              <a:ext uri="{FF2B5EF4-FFF2-40B4-BE49-F238E27FC236}">
                <a16:creationId xmlns:a16="http://schemas.microsoft.com/office/drawing/2014/main" xmlns="" id="{DC062E9F-E18E-9247-AD5E-22740FE9935F}"/>
              </a:ext>
            </a:extLst>
          </p:cNvPr>
          <p:cNvSpPr>
            <a:spLocks noGrp="1"/>
          </p:cNvSpPr>
          <p:nvPr>
            <p:ph type="title" hasCustomPrompt="1"/>
          </p:nvPr>
        </p:nvSpPr>
        <p:spPr>
          <a:xfrm>
            <a:off x="614904" y="2828510"/>
            <a:ext cx="4114800" cy="600490"/>
          </a:xfrm>
        </p:spPr>
        <p:txBody>
          <a:bodyPr>
            <a:noAutofit/>
          </a:bodyPr>
          <a:lstStyle>
            <a:lvl1pPr>
              <a:defRPr u="none" baseline="0"/>
            </a:lvl1pPr>
          </a:lstStyle>
          <a:p>
            <a:r>
              <a:rPr lang="de-DE" dirty="0"/>
              <a:t>Textseite</a:t>
            </a:r>
          </a:p>
        </p:txBody>
      </p:sp>
      <p:sp>
        <p:nvSpPr>
          <p:cNvPr id="9" name="Inhaltsplatzhalter 2">
            <a:extLst>
              <a:ext uri="{FF2B5EF4-FFF2-40B4-BE49-F238E27FC236}">
                <a16:creationId xmlns:a16="http://schemas.microsoft.com/office/drawing/2014/main" xmlns="" id="{F9A498D0-CBAC-3B44-B1CA-70C378F49C3A}"/>
              </a:ext>
            </a:extLst>
          </p:cNvPr>
          <p:cNvSpPr>
            <a:spLocks noGrp="1"/>
          </p:cNvSpPr>
          <p:nvPr>
            <p:ph idx="1"/>
          </p:nvPr>
        </p:nvSpPr>
        <p:spPr>
          <a:xfrm>
            <a:off x="626921" y="3531927"/>
            <a:ext cx="4114800" cy="1656184"/>
          </a:xfrm>
        </p:spPr>
        <p:txBody>
          <a:bodyPr>
            <a:noAutofit/>
          </a:bodyPr>
          <a:lstStyle>
            <a:lvl1pPr marL="11113" indent="0">
              <a:buNone/>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0130895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li.bdg. weisse Abbildungen">
    <p:bg>
      <p:bgPr>
        <a:solidFill>
          <a:srgbClr val="E5E1D4"/>
        </a:solidFill>
        <a:effectLst/>
      </p:bgPr>
    </p:b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xmlns="" id="{26765DDA-2FF2-3E42-B4A8-4C2CEECCE48D}"/>
              </a:ext>
            </a:extLst>
          </p:cNvPr>
          <p:cNvSpPr>
            <a:spLocks noGrp="1"/>
          </p:cNvSpPr>
          <p:nvPr>
            <p:ph type="dt" sz="half" idx="10"/>
          </p:nvPr>
        </p:nvSpPr>
        <p:spPr>
          <a:xfrm>
            <a:off x="623888" y="6356350"/>
            <a:ext cx="3815928" cy="365125"/>
          </a:xfrm>
        </p:spPr>
        <p:txBody>
          <a:bodyPr/>
          <a:lstStyle/>
          <a:p>
            <a:r>
              <a:rPr lang="de-DE" dirty="0" err="1" smtClean="0"/>
              <a:t>C’est</a:t>
            </a:r>
            <a:r>
              <a:rPr lang="de-DE" dirty="0" smtClean="0"/>
              <a:t> </a:t>
            </a:r>
            <a:r>
              <a:rPr lang="de-DE" dirty="0" err="1" smtClean="0"/>
              <a:t>ça</a:t>
            </a:r>
            <a:endParaRPr lang="de-DE" dirty="0"/>
          </a:p>
        </p:txBody>
      </p:sp>
      <p:sp>
        <p:nvSpPr>
          <p:cNvPr id="4" name="Fußzeilenplatzhalter 3">
            <a:extLst>
              <a:ext uri="{FF2B5EF4-FFF2-40B4-BE49-F238E27FC236}">
                <a16:creationId xmlns:a16="http://schemas.microsoft.com/office/drawing/2014/main" xmlns="" id="{9ECD505B-7D89-B349-B5D4-7B9CB6F6D8C7}"/>
              </a:ext>
            </a:extLst>
          </p:cNvPr>
          <p:cNvSpPr>
            <a:spLocks noGrp="1"/>
          </p:cNvSpPr>
          <p:nvPr>
            <p:ph type="ftr" sz="quarter" idx="11"/>
          </p:nvPr>
        </p:nvSpPr>
        <p:spPr/>
        <p:txBody>
          <a:bodyPr/>
          <a:lstStyle/>
          <a:p>
            <a:r>
              <a:rPr lang="de-DE"/>
              <a:t>Klett und Balmer Verlag</a:t>
            </a:r>
          </a:p>
        </p:txBody>
      </p:sp>
      <p:sp>
        <p:nvSpPr>
          <p:cNvPr id="5" name="Foliennummernplatzhalter 4">
            <a:extLst>
              <a:ext uri="{FF2B5EF4-FFF2-40B4-BE49-F238E27FC236}">
                <a16:creationId xmlns:a16="http://schemas.microsoft.com/office/drawing/2014/main" xmlns="" id="{FFA53D87-BCF7-F748-A1A4-D9A7F4CD4280}"/>
              </a:ext>
            </a:extLst>
          </p:cNvPr>
          <p:cNvSpPr>
            <a:spLocks noGrp="1"/>
          </p:cNvSpPr>
          <p:nvPr>
            <p:ph type="sldNum" sz="quarter" idx="12"/>
          </p:nvPr>
        </p:nvSpPr>
        <p:spPr/>
        <p:txBody>
          <a:bodyPr/>
          <a:lstStyle>
            <a:lvl1pPr algn="l">
              <a:defRPr/>
            </a:lvl1pPr>
          </a:lstStyle>
          <a:p>
            <a:fld id="{929524EF-B299-1E46-B800-326EB67FEA07}" type="slidenum">
              <a:rPr lang="de-DE" smtClean="0"/>
              <a:pPr/>
              <a:t>‹Nr.›</a:t>
            </a:fld>
            <a:endParaRPr lang="de-DE"/>
          </a:p>
        </p:txBody>
      </p:sp>
    </p:spTree>
    <p:extLst>
      <p:ext uri="{BB962C8B-B14F-4D97-AF65-F5344CB8AC3E}">
        <p14:creationId xmlns:p14="http://schemas.microsoft.com/office/powerpoint/2010/main" val="259435148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Farbe eins für weisse Abbildungen">
    <p:bg>
      <p:bgPr>
        <a:solidFill>
          <a:srgbClr val="DBE0E6"/>
        </a:solidFill>
        <a:effectLst/>
      </p:bgPr>
    </p:bg>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xmlns="" id="{AFE841E2-5174-9845-A020-7C3898E2059E}"/>
              </a:ext>
            </a:extLst>
          </p:cNvPr>
          <p:cNvSpPr>
            <a:spLocks noGrp="1"/>
          </p:cNvSpPr>
          <p:nvPr>
            <p:ph idx="1"/>
          </p:nvPr>
        </p:nvSpPr>
        <p:spPr>
          <a:xfrm>
            <a:off x="623888" y="1844824"/>
            <a:ext cx="10515600" cy="4351338"/>
          </a:xfrm>
        </p:spPr>
        <p:txBody>
          <a:bodyPr>
            <a:noAutofit/>
          </a:bodyPr>
          <a:lstStyle>
            <a:lvl1pPr marL="11113" indent="0">
              <a:buNone/>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Datumsplatzhalter 1">
            <a:extLst>
              <a:ext uri="{FF2B5EF4-FFF2-40B4-BE49-F238E27FC236}">
                <a16:creationId xmlns:a16="http://schemas.microsoft.com/office/drawing/2014/main" xmlns="" id="{F2584432-4F97-1745-872D-8903CD39734D}"/>
              </a:ext>
            </a:extLst>
          </p:cNvPr>
          <p:cNvSpPr>
            <a:spLocks noGrp="1"/>
          </p:cNvSpPr>
          <p:nvPr>
            <p:ph type="dt" sz="half" idx="10"/>
          </p:nvPr>
        </p:nvSpPr>
        <p:spPr>
          <a:xfrm>
            <a:off x="623888" y="6356350"/>
            <a:ext cx="4175968" cy="365125"/>
          </a:xfrm>
        </p:spPr>
        <p:txBody>
          <a:bodyPr/>
          <a:lstStyle/>
          <a:p>
            <a:r>
              <a:rPr lang="de-DE" dirty="0" err="1" smtClean="0"/>
              <a:t>C’est</a:t>
            </a:r>
            <a:r>
              <a:rPr lang="de-DE" dirty="0" smtClean="0"/>
              <a:t> </a:t>
            </a:r>
            <a:r>
              <a:rPr lang="de-DE" dirty="0" err="1" smtClean="0"/>
              <a:t>ça</a:t>
            </a:r>
            <a:endParaRPr lang="de-DE" dirty="0"/>
          </a:p>
        </p:txBody>
      </p:sp>
      <p:sp>
        <p:nvSpPr>
          <p:cNvPr id="8" name="Fußzeilenplatzhalter 7">
            <a:extLst>
              <a:ext uri="{FF2B5EF4-FFF2-40B4-BE49-F238E27FC236}">
                <a16:creationId xmlns:a16="http://schemas.microsoft.com/office/drawing/2014/main" xmlns="" id="{2152C3AF-F606-6247-87E0-53A5E9F9D52C}"/>
              </a:ext>
            </a:extLst>
          </p:cNvPr>
          <p:cNvSpPr>
            <a:spLocks noGrp="1"/>
          </p:cNvSpPr>
          <p:nvPr>
            <p:ph type="ftr" sz="quarter" idx="11"/>
          </p:nvPr>
        </p:nvSpPr>
        <p:spPr/>
        <p:txBody>
          <a:bodyPr/>
          <a:lstStyle/>
          <a:p>
            <a:r>
              <a:rPr lang="de-DE"/>
              <a:t>Klett und Balmer Verlag</a:t>
            </a:r>
          </a:p>
        </p:txBody>
      </p:sp>
      <p:sp>
        <p:nvSpPr>
          <p:cNvPr id="9" name="Foliennummernplatzhalter 8">
            <a:extLst>
              <a:ext uri="{FF2B5EF4-FFF2-40B4-BE49-F238E27FC236}">
                <a16:creationId xmlns:a16="http://schemas.microsoft.com/office/drawing/2014/main" xmlns="" id="{0ED787CE-F0D1-5E45-9CC6-36B06EF74C88}"/>
              </a:ext>
            </a:extLst>
          </p:cNvPr>
          <p:cNvSpPr>
            <a:spLocks noGrp="1"/>
          </p:cNvSpPr>
          <p:nvPr>
            <p:ph type="sldNum" sz="quarter" idx="12"/>
          </p:nvPr>
        </p:nvSpPr>
        <p:spPr/>
        <p:txBody>
          <a:bodyPr/>
          <a:lstStyle/>
          <a:p>
            <a:fld id="{929524EF-B299-1E46-B800-326EB67FEA07}" type="slidenum">
              <a:rPr lang="de-DE" smtClean="0"/>
              <a:t>‹Nr.›</a:t>
            </a:fld>
            <a:endParaRPr lang="de-DE"/>
          </a:p>
        </p:txBody>
      </p:sp>
      <p:sp>
        <p:nvSpPr>
          <p:cNvPr id="11" name="Titel 10">
            <a:extLst>
              <a:ext uri="{FF2B5EF4-FFF2-40B4-BE49-F238E27FC236}">
                <a16:creationId xmlns:a16="http://schemas.microsoft.com/office/drawing/2014/main" xmlns="" id="{350DD4E9-BFFC-9A4F-9D62-199C7C2AA7DC}"/>
              </a:ext>
            </a:extLst>
          </p:cNvPr>
          <p:cNvSpPr>
            <a:spLocks noGrp="1"/>
          </p:cNvSpPr>
          <p:nvPr>
            <p:ph type="title"/>
          </p:nvPr>
        </p:nvSpPr>
        <p:spPr/>
        <p:txBody>
          <a:bodyPr>
            <a:noAutofit/>
          </a:bodyPr>
          <a:lstStyle/>
          <a:p>
            <a:r>
              <a:rPr lang="de-DE" dirty="0"/>
              <a:t>Mastertitelformat bearbeiten</a:t>
            </a:r>
          </a:p>
        </p:txBody>
      </p:sp>
    </p:spTree>
    <p:extLst>
      <p:ext uri="{BB962C8B-B14F-4D97-AF65-F5344CB8AC3E}">
        <p14:creationId xmlns:p14="http://schemas.microsoft.com/office/powerpoint/2010/main" val="17003242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xmlns="" id="{B49A2F3E-6BDE-3142-B962-FA78D5085E16}"/>
              </a:ext>
            </a:extLst>
          </p:cNvPr>
          <p:cNvSpPr>
            <a:spLocks noGrp="1"/>
          </p:cNvSpPr>
          <p:nvPr>
            <p:ph type="title"/>
          </p:nvPr>
        </p:nvSpPr>
        <p:spPr>
          <a:xfrm>
            <a:off x="608319" y="333375"/>
            <a:ext cx="10515600" cy="693454"/>
          </a:xfrm>
          <a:prstGeom prst="rect">
            <a:avLst/>
          </a:prstGeom>
        </p:spPr>
        <p:txBody>
          <a:bodyPr vert="horz" lIns="0" tIns="0" rIns="0" bIns="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xmlns="" id="{AC12DE6D-A3D6-4C42-B31B-F3DC20D02A84}"/>
              </a:ext>
            </a:extLst>
          </p:cNvPr>
          <p:cNvSpPr>
            <a:spLocks noGrp="1"/>
          </p:cNvSpPr>
          <p:nvPr>
            <p:ph type="body" idx="1"/>
          </p:nvPr>
        </p:nvSpPr>
        <p:spPr>
          <a:xfrm>
            <a:off x="623888" y="1844824"/>
            <a:ext cx="10515600" cy="4351338"/>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xmlns="" id="{2CE4AAA6-98B2-DA4F-ADB8-EFD7736207C1}"/>
              </a:ext>
            </a:extLst>
          </p:cNvPr>
          <p:cNvSpPr>
            <a:spLocks noGrp="1"/>
          </p:cNvSpPr>
          <p:nvPr>
            <p:ph type="dt" sz="half" idx="2"/>
          </p:nvPr>
        </p:nvSpPr>
        <p:spPr>
          <a:xfrm>
            <a:off x="838200" y="6356350"/>
            <a:ext cx="4105672" cy="365125"/>
          </a:xfrm>
          <a:prstGeom prst="rect">
            <a:avLst/>
          </a:prstGeom>
        </p:spPr>
        <p:txBody>
          <a:bodyPr vert="horz" lIns="0" tIns="0" rIns="0" bIns="0" rtlCol="0" anchor="ctr"/>
          <a:lstStyle>
            <a:lvl1pPr algn="l">
              <a:defRPr sz="1200">
                <a:solidFill>
                  <a:schemeClr val="tx1"/>
                </a:solidFill>
              </a:defRPr>
            </a:lvl1pPr>
          </a:lstStyle>
          <a:p>
            <a:r>
              <a:rPr lang="de-DE" dirty="0" err="1" smtClean="0"/>
              <a:t>C’est</a:t>
            </a:r>
            <a:r>
              <a:rPr lang="de-DE" dirty="0" smtClean="0"/>
              <a:t> </a:t>
            </a:r>
            <a:r>
              <a:rPr lang="de-DE" dirty="0" err="1" smtClean="0"/>
              <a:t>ça</a:t>
            </a:r>
            <a:endParaRPr lang="de-DE" dirty="0"/>
          </a:p>
        </p:txBody>
      </p:sp>
      <p:sp>
        <p:nvSpPr>
          <p:cNvPr id="5" name="Fußzeilenplatzhalter 4">
            <a:extLst>
              <a:ext uri="{FF2B5EF4-FFF2-40B4-BE49-F238E27FC236}">
                <a16:creationId xmlns:a16="http://schemas.microsoft.com/office/drawing/2014/main" xmlns="" id="{B38E75B1-E953-AA44-945D-C02815E2C38F}"/>
              </a:ext>
            </a:extLst>
          </p:cNvPr>
          <p:cNvSpPr>
            <a:spLocks noGrp="1"/>
          </p:cNvSpPr>
          <p:nvPr>
            <p:ph type="ftr" sz="quarter" idx="3"/>
          </p:nvPr>
        </p:nvSpPr>
        <p:spPr>
          <a:xfrm>
            <a:off x="7968207" y="6368246"/>
            <a:ext cx="3599905" cy="365125"/>
          </a:xfrm>
          <a:prstGeom prst="rect">
            <a:avLst/>
          </a:prstGeom>
        </p:spPr>
        <p:txBody>
          <a:bodyPr vert="horz" lIns="0" tIns="0" rIns="0" bIns="0" rtlCol="0" anchor="ctr"/>
          <a:lstStyle>
            <a:lvl1pPr algn="r">
              <a:defRPr sz="1200">
                <a:solidFill>
                  <a:schemeClr val="tx1"/>
                </a:solidFill>
              </a:defRPr>
            </a:lvl1pPr>
          </a:lstStyle>
          <a:p>
            <a:r>
              <a:rPr lang="de-DE" dirty="0"/>
              <a:t>Klett und Balmer Verlag</a:t>
            </a:r>
          </a:p>
        </p:txBody>
      </p:sp>
      <p:sp>
        <p:nvSpPr>
          <p:cNvPr id="6" name="Foliennummernplatzhalter 5">
            <a:extLst>
              <a:ext uri="{FF2B5EF4-FFF2-40B4-BE49-F238E27FC236}">
                <a16:creationId xmlns:a16="http://schemas.microsoft.com/office/drawing/2014/main" xmlns="" id="{DD0267F9-139D-9540-8D62-3EFFF0CD783B}"/>
              </a:ext>
            </a:extLst>
          </p:cNvPr>
          <p:cNvSpPr>
            <a:spLocks noGrp="1"/>
          </p:cNvSpPr>
          <p:nvPr>
            <p:ph type="sldNum" sz="quarter" idx="4"/>
          </p:nvPr>
        </p:nvSpPr>
        <p:spPr>
          <a:xfrm>
            <a:off x="479985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524EF-B299-1E46-B800-326EB67FEA07}" type="slidenum">
              <a:rPr lang="de-DE" smtClean="0"/>
              <a:t>‹Nr.›</a:t>
            </a:fld>
            <a:endParaRPr lang="de-DE" dirty="0"/>
          </a:p>
        </p:txBody>
      </p:sp>
    </p:spTree>
    <p:extLst>
      <p:ext uri="{BB962C8B-B14F-4D97-AF65-F5344CB8AC3E}">
        <p14:creationId xmlns:p14="http://schemas.microsoft.com/office/powerpoint/2010/main" val="1651990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61" r:id="rId5"/>
    <p:sldLayoutId id="2147483654" r:id="rId6"/>
    <p:sldLayoutId id="2147483660" r:id="rId7"/>
    <p:sldLayoutId id="2147483702" r:id="rId8"/>
    <p:sldLayoutId id="2147483656" r:id="rId9"/>
    <p:sldLayoutId id="2147483657" r:id="rId10"/>
    <p:sldLayoutId id="2147483658" r:id="rId11"/>
    <p:sldLayoutId id="2147483701" r:id="rId12"/>
  </p:sldLayoutIdLst>
  <p:hf sldNum="0" hdr="0"/>
  <p:txStyles>
    <p:titleStyle>
      <a:lvl1pPr algn="l" defTabSz="914400" rtl="0" eaLnBrk="1" latinLnBrk="0" hangingPunct="1">
        <a:lnSpc>
          <a:spcPct val="90000"/>
        </a:lnSpc>
        <a:spcBef>
          <a:spcPct val="0"/>
        </a:spcBef>
        <a:buNone/>
        <a:defRPr sz="4000" kern="1200" baseline="0">
          <a:solidFill>
            <a:schemeClr val="tx1"/>
          </a:solidFill>
          <a:latin typeface="Calibri" panose="020F0502020204030204" pitchFamily="34" charset="0"/>
          <a:ea typeface="+mj-ea"/>
          <a:cs typeface="+mj-cs"/>
        </a:defRPr>
      </a:lvl1pPr>
    </p:titleStyle>
    <p:bodyStyle>
      <a:lvl1pPr marL="185738" indent="-174625" algn="l" defTabSz="914400" rtl="0" eaLnBrk="1" latinLnBrk="0" hangingPunct="1">
        <a:lnSpc>
          <a:spcPct val="90000"/>
        </a:lnSpc>
        <a:spcBef>
          <a:spcPts val="1000"/>
        </a:spcBef>
        <a:buFont typeface="Arial" panose="020B0604020202020204" pitchFamily="34" charset="0"/>
        <a:buChar char="•"/>
        <a:tabLst/>
        <a:defRPr sz="3200" kern="1200" baseline="0">
          <a:solidFill>
            <a:srgbClr val="20386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pos="393" userDrawn="1">
          <p15:clr>
            <a:srgbClr val="F26B43"/>
          </p15:clr>
        </p15:guide>
        <p15:guide id="3" pos="7287" userDrawn="1">
          <p15:clr>
            <a:srgbClr val="F26B43"/>
          </p15:clr>
        </p15:guide>
        <p15:guide id="4" orient="horz" pos="2160" userDrawn="1">
          <p15:clr>
            <a:srgbClr val="F26B43"/>
          </p15:clr>
        </p15:guide>
        <p15:guide id="5" orient="horz" pos="21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jp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22.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 xmlns:a16="http://schemas.microsoft.com/office/drawing/2014/main" id="{27304659-C4CD-8740-B5DC-B3C2A59F66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7718" y="0"/>
            <a:ext cx="1224211" cy="611343"/>
          </a:xfrm>
          <a:prstGeom prst="rect">
            <a:avLst/>
          </a:prstGeom>
        </p:spPr>
      </p:pic>
      <p:pic>
        <p:nvPicPr>
          <p:cNvPr id="4" name="Grafik 3">
            <a:extLst>
              <a:ext uri="{FF2B5EF4-FFF2-40B4-BE49-F238E27FC236}">
                <a16:creationId xmlns="" xmlns:a16="http://schemas.microsoft.com/office/drawing/2014/main" id="{2AEC96F5-12A8-ED4A-B23F-4C0B70111567}"/>
              </a:ext>
            </a:extLst>
          </p:cNvPr>
          <p:cNvPicPr>
            <a:picLocks noChangeAspect="1"/>
          </p:cNvPicPr>
          <p:nvPr/>
        </p:nvPicPr>
        <p:blipFill>
          <a:blip r:embed="rId4"/>
          <a:stretch>
            <a:fillRect/>
          </a:stretch>
        </p:blipFill>
        <p:spPr>
          <a:xfrm>
            <a:off x="623392" y="233064"/>
            <a:ext cx="2729269" cy="315616"/>
          </a:xfrm>
          <a:prstGeom prst="rect">
            <a:avLst/>
          </a:prstGeom>
        </p:spPr>
      </p:pic>
      <p:sp>
        <p:nvSpPr>
          <p:cNvPr id="5" name="Titel 3">
            <a:extLst>
              <a:ext uri="{FF2B5EF4-FFF2-40B4-BE49-F238E27FC236}">
                <a16:creationId xmlns="" xmlns:a16="http://schemas.microsoft.com/office/drawing/2014/main" id="{2AE53AA7-EC47-F448-9AA7-22B3FF8B9C76}"/>
              </a:ext>
            </a:extLst>
          </p:cNvPr>
          <p:cNvSpPr txBox="1">
            <a:spLocks/>
          </p:cNvSpPr>
          <p:nvPr/>
        </p:nvSpPr>
        <p:spPr>
          <a:xfrm>
            <a:off x="664101" y="2060849"/>
            <a:ext cx="4388960" cy="1589260"/>
          </a:xfrm>
          <a:prstGeom prst="rect">
            <a:avLst/>
          </a:prstGeom>
        </p:spPr>
        <p:txBody>
          <a:bodyPr wrap="none" lIns="0"/>
          <a:lstStyle>
            <a:lvl1pPr algn="l" defTabSz="914400" rtl="0" eaLnBrk="1" latinLnBrk="0" hangingPunct="1">
              <a:lnSpc>
                <a:spcPct val="90000"/>
              </a:lnSpc>
              <a:spcBef>
                <a:spcPct val="0"/>
              </a:spcBef>
              <a:buNone/>
              <a:defRPr sz="4000" kern="1200" baseline="0">
                <a:solidFill>
                  <a:schemeClr val="tx1"/>
                </a:solidFill>
                <a:latin typeface="Calibri" panose="020F0502020204030204" pitchFamily="34" charset="0"/>
                <a:ea typeface="+mj-ea"/>
                <a:cs typeface="+mj-cs"/>
              </a:defRPr>
            </a:lvl1pPr>
          </a:lstStyle>
          <a:p>
            <a:r>
              <a:rPr lang="de-DE" sz="6000" dirty="0" err="1" smtClean="0">
                <a:solidFill>
                  <a:prstClr val="black"/>
                </a:solidFill>
                <a:latin typeface="Times New Roman" panose="02020603050405020304" pitchFamily="18" charset="0"/>
                <a:cs typeface="Times New Roman" panose="02020603050405020304" pitchFamily="18" charset="0"/>
              </a:rPr>
              <a:t>C’est</a:t>
            </a:r>
            <a:r>
              <a:rPr lang="de-DE" sz="6000" dirty="0" smtClean="0">
                <a:solidFill>
                  <a:prstClr val="black"/>
                </a:solidFill>
                <a:latin typeface="Times New Roman" panose="02020603050405020304" pitchFamily="18" charset="0"/>
                <a:cs typeface="Times New Roman" panose="02020603050405020304" pitchFamily="18" charset="0"/>
              </a:rPr>
              <a:t> </a:t>
            </a:r>
            <a:r>
              <a:rPr lang="de-DE" sz="6000" dirty="0" err="1" smtClean="0">
                <a:solidFill>
                  <a:prstClr val="black"/>
                </a:solidFill>
                <a:latin typeface="Times New Roman" panose="02020603050405020304" pitchFamily="18" charset="0"/>
                <a:cs typeface="Times New Roman" panose="02020603050405020304" pitchFamily="18" charset="0"/>
              </a:rPr>
              <a:t>ça</a:t>
            </a:r>
            <a:r>
              <a:rPr lang="de-DE" sz="6000" dirty="0">
                <a:solidFill>
                  <a:prstClr val="black"/>
                </a:solidFill>
                <a:latin typeface="Times New Roman" panose="02020603050405020304" pitchFamily="18" charset="0"/>
                <a:cs typeface="Times New Roman" panose="02020603050405020304" pitchFamily="18" charset="0"/>
              </a:rPr>
              <a:t> </a:t>
            </a:r>
            <a:r>
              <a:rPr lang="de-DE" sz="6000" dirty="0" smtClean="0">
                <a:solidFill>
                  <a:prstClr val="black"/>
                </a:solidFill>
                <a:latin typeface="Times New Roman" panose="02020603050405020304" pitchFamily="18" charset="0"/>
                <a:cs typeface="Times New Roman" panose="02020603050405020304" pitchFamily="18" charset="0"/>
              </a:rPr>
              <a:t>7 </a:t>
            </a:r>
            <a:endParaRPr lang="de-DE" sz="6000" dirty="0">
              <a:solidFill>
                <a:prstClr val="black"/>
              </a:solidFill>
              <a:latin typeface="Times New Roman" panose="02020603050405020304" pitchFamily="18" charset="0"/>
              <a:cs typeface="Times New Roman" panose="02020603050405020304" pitchFamily="18" charset="0"/>
            </a:endParaRPr>
          </a:p>
        </p:txBody>
      </p:sp>
      <p:sp>
        <p:nvSpPr>
          <p:cNvPr id="6" name="Inhaltsplatzhalter 4">
            <a:extLst>
              <a:ext uri="{FF2B5EF4-FFF2-40B4-BE49-F238E27FC236}">
                <a16:creationId xmlns="" xmlns:a16="http://schemas.microsoft.com/office/drawing/2014/main" id="{5CAB0F4C-8541-F043-8038-EC8C1CB80A9F}"/>
              </a:ext>
            </a:extLst>
          </p:cNvPr>
          <p:cNvSpPr txBox="1">
            <a:spLocks/>
          </p:cNvSpPr>
          <p:nvPr/>
        </p:nvSpPr>
        <p:spPr>
          <a:xfrm>
            <a:off x="636000" y="3037679"/>
            <a:ext cx="6419999" cy="1809096"/>
          </a:xfrm>
          <a:prstGeom prst="rect">
            <a:avLst/>
          </a:prstGeom>
        </p:spPr>
        <p:txBody>
          <a:bodyPr wrap="square" lIns="0" anchor="t" anchorCtr="0"/>
          <a:lstStyle>
            <a:lvl1pPr marL="185738" indent="-174625" algn="l" defTabSz="914400" rtl="0" eaLnBrk="1" latinLnBrk="0" hangingPunct="1">
              <a:lnSpc>
                <a:spcPct val="90000"/>
              </a:lnSpc>
              <a:spcBef>
                <a:spcPts val="1000"/>
              </a:spcBef>
              <a:buFont typeface="Arial" panose="020B0604020202020204" pitchFamily="34" charset="0"/>
              <a:buChar char="•"/>
              <a:tabLst/>
              <a:defRPr sz="3200" kern="1200" baseline="0">
                <a:solidFill>
                  <a:srgbClr val="20386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0">
              <a:lnSpc>
                <a:spcPct val="100000"/>
              </a:lnSpc>
              <a:spcBef>
                <a:spcPts val="0"/>
              </a:spcBef>
              <a:buFont typeface="Arial" panose="020B0604020202020204" pitchFamily="34" charset="0"/>
              <a:buNone/>
            </a:pPr>
            <a:r>
              <a:rPr lang="de-DE" sz="4000" dirty="0" smtClean="0"/>
              <a:t>Präsentation für den </a:t>
            </a:r>
            <a:br>
              <a:rPr lang="de-DE" sz="4000" dirty="0" smtClean="0"/>
            </a:br>
            <a:r>
              <a:rPr lang="de-DE" sz="4000" dirty="0" smtClean="0"/>
              <a:t>Elternabend</a:t>
            </a:r>
          </a:p>
          <a:p>
            <a:pPr marL="11113" indent="0">
              <a:lnSpc>
                <a:spcPct val="100000"/>
              </a:lnSpc>
              <a:spcBef>
                <a:spcPts val="0"/>
              </a:spcBef>
              <a:buFont typeface="Arial" panose="020B0604020202020204" pitchFamily="34" charset="0"/>
              <a:buNone/>
            </a:pPr>
            <a:endParaRPr lang="de-DE" sz="3000" dirty="0" smtClean="0"/>
          </a:p>
        </p:txBody>
      </p:sp>
      <p:pic>
        <p:nvPicPr>
          <p:cNvPr id="8" name="Grafik 7"/>
          <p:cNvPicPr>
            <a:picLocks noChangeAspect="1"/>
          </p:cNvPicPr>
          <p:nvPr/>
        </p:nvPicPr>
        <p:blipFill rotWithShape="1">
          <a:blip r:embed="rId5"/>
          <a:srcRect l="3796" r="12694" b="10914"/>
          <a:stretch/>
        </p:blipFill>
        <p:spPr>
          <a:xfrm>
            <a:off x="5855263" y="980727"/>
            <a:ext cx="6336704" cy="5904657"/>
          </a:xfrm>
          <a:prstGeom prst="rect">
            <a:avLst/>
          </a:prstGeom>
        </p:spPr>
      </p:pic>
      <p:sp>
        <p:nvSpPr>
          <p:cNvPr id="2" name="Freeform 5">
            <a:extLst>
              <a:ext uri="{FF2B5EF4-FFF2-40B4-BE49-F238E27FC236}">
                <a16:creationId xmlns="" xmlns:a16="http://schemas.microsoft.com/office/drawing/2014/main" id="{C6B8718F-FE50-7947-A05D-B24541B0C04F}"/>
              </a:ext>
            </a:extLst>
          </p:cNvPr>
          <p:cNvSpPr/>
          <p:nvPr/>
        </p:nvSpPr>
        <p:spPr>
          <a:xfrm>
            <a:off x="-36000" y="-99392"/>
            <a:ext cx="12228000" cy="1187801"/>
          </a:xfrm>
          <a:custGeom>
            <a:avLst/>
            <a:gdLst>
              <a:gd name="connsiteX0" fmla="*/ 10095271 w 10095271"/>
              <a:gd name="connsiteY0" fmla="*/ 0 h 744794"/>
              <a:gd name="connsiteX1" fmla="*/ 7374 w 10095271"/>
              <a:gd name="connsiteY1" fmla="*/ 0 h 744794"/>
              <a:gd name="connsiteX2" fmla="*/ 0 w 10095271"/>
              <a:gd name="connsiteY2" fmla="*/ 634181 h 744794"/>
              <a:gd name="connsiteX3" fmla="*/ 7831393 w 10095271"/>
              <a:gd name="connsiteY3" fmla="*/ 744794 h 744794"/>
              <a:gd name="connsiteX4" fmla="*/ 10095271 w 10095271"/>
              <a:gd name="connsiteY4" fmla="*/ 700549 h 744794"/>
              <a:gd name="connsiteX5" fmla="*/ 10095271 w 10095271"/>
              <a:gd name="connsiteY5" fmla="*/ 0 h 744794"/>
              <a:gd name="connsiteX0" fmla="*/ 10095272 w 10095272"/>
              <a:gd name="connsiteY0" fmla="*/ 0 h 744794"/>
              <a:gd name="connsiteX1" fmla="*/ 0 w 10095272"/>
              <a:gd name="connsiteY1" fmla="*/ 7374 h 744794"/>
              <a:gd name="connsiteX2" fmla="*/ 1 w 10095272"/>
              <a:gd name="connsiteY2" fmla="*/ 634181 h 744794"/>
              <a:gd name="connsiteX3" fmla="*/ 7831394 w 10095272"/>
              <a:gd name="connsiteY3" fmla="*/ 744794 h 744794"/>
              <a:gd name="connsiteX4" fmla="*/ 10095272 w 10095272"/>
              <a:gd name="connsiteY4" fmla="*/ 700549 h 744794"/>
              <a:gd name="connsiteX5" fmla="*/ 10095272 w 10095272"/>
              <a:gd name="connsiteY5" fmla="*/ 0 h 74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5272" h="744794">
                <a:moveTo>
                  <a:pt x="10095272" y="0"/>
                </a:moveTo>
                <a:lnTo>
                  <a:pt x="0" y="7374"/>
                </a:lnTo>
                <a:cubicBezTo>
                  <a:pt x="0" y="216310"/>
                  <a:pt x="1" y="425245"/>
                  <a:pt x="1" y="634181"/>
                </a:cubicBezTo>
                <a:lnTo>
                  <a:pt x="7831394" y="744794"/>
                </a:lnTo>
                <a:lnTo>
                  <a:pt x="10095272" y="700549"/>
                </a:lnTo>
                <a:lnTo>
                  <a:pt x="10095272" y="0"/>
                </a:lnTo>
                <a:close/>
              </a:path>
            </a:pathLst>
          </a:cu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 indent="-9525" algn="ctr"/>
            <a:endParaRPr lang="de-DE" dirty="0">
              <a:solidFill>
                <a:prstClr val="white"/>
              </a:solidFill>
            </a:endParaRPr>
          </a:p>
        </p:txBody>
      </p:sp>
    </p:spTree>
    <p:extLst>
      <p:ext uri="{BB962C8B-B14F-4D97-AF65-F5344CB8AC3E}">
        <p14:creationId xmlns:p14="http://schemas.microsoft.com/office/powerpoint/2010/main" val="1061348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AA126F1-10B3-3840-A7DC-838C8E2834C2}"/>
              </a:ext>
            </a:extLst>
          </p:cNvPr>
          <p:cNvSpPr>
            <a:spLocks noGrp="1"/>
          </p:cNvSpPr>
          <p:nvPr>
            <p:ph type="title"/>
          </p:nvPr>
        </p:nvSpPr>
        <p:spPr>
          <a:xfrm>
            <a:off x="608318" y="333375"/>
            <a:ext cx="11320329" cy="693454"/>
          </a:xfrm>
        </p:spPr>
        <p:txBody>
          <a:bodyPr/>
          <a:lstStyle/>
          <a:p>
            <a:r>
              <a:rPr lang="de-DE" dirty="0"/>
              <a:t>Die Lehrwerksteile für die Schülerinnen und Schüler</a:t>
            </a:r>
          </a:p>
        </p:txBody>
      </p:sp>
      <p:sp>
        <p:nvSpPr>
          <p:cNvPr id="5" name="Fußzeilenplatzhalter 4">
            <a:extLst>
              <a:ext uri="{FF2B5EF4-FFF2-40B4-BE49-F238E27FC236}">
                <a16:creationId xmlns="" xmlns:a16="http://schemas.microsoft.com/office/drawing/2014/main" id="{7E36FA54-936B-5E46-9F49-40B1B0C6CEFD}"/>
              </a:ext>
            </a:extLst>
          </p:cNvPr>
          <p:cNvSpPr>
            <a:spLocks noGrp="1"/>
          </p:cNvSpPr>
          <p:nvPr>
            <p:ph type="ftr" sz="quarter" idx="11"/>
          </p:nvPr>
        </p:nvSpPr>
        <p:spPr/>
        <p:txBody>
          <a:bodyPr/>
          <a:lstStyle/>
          <a:p>
            <a:r>
              <a:rPr lang="de-DE">
                <a:solidFill>
                  <a:prstClr val="black"/>
                </a:solidFill>
              </a:rPr>
              <a:t>Klett und Balmer Verlag</a:t>
            </a:r>
            <a:endParaRPr lang="de-DE" dirty="0">
              <a:solidFill>
                <a:prstClr val="black"/>
              </a:solidFill>
            </a:endParaRPr>
          </a:p>
        </p:txBody>
      </p:sp>
      <p:sp>
        <p:nvSpPr>
          <p:cNvPr id="14" name="Inhaltsplatzhalter 2">
            <a:extLst>
              <a:ext uri="{FF2B5EF4-FFF2-40B4-BE49-F238E27FC236}">
                <a16:creationId xmlns="" xmlns:a16="http://schemas.microsoft.com/office/drawing/2014/main" id="{9D1CFA45-3CBE-924C-8EFE-59EDE319645C}"/>
              </a:ext>
            </a:extLst>
          </p:cNvPr>
          <p:cNvSpPr txBox="1">
            <a:spLocks/>
          </p:cNvSpPr>
          <p:nvPr/>
        </p:nvSpPr>
        <p:spPr bwMode="auto">
          <a:xfrm>
            <a:off x="632272" y="4463052"/>
            <a:ext cx="2838452" cy="93440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57183" marR="0" indent="-257183" algn="l" defTabSz="685783" rtl="0" eaLnBrk="1" fontAlgn="base" latinLnBrk="0" hangingPunct="1">
              <a:lnSpc>
                <a:spcPct val="100000"/>
              </a:lnSpc>
              <a:spcBef>
                <a:spcPct val="20000"/>
              </a:spcBef>
              <a:spcAft>
                <a:spcPct val="0"/>
              </a:spcAft>
              <a:buClr>
                <a:srgbClr val="006699"/>
              </a:buClr>
              <a:buSzTx/>
              <a:buFont typeface="Wingdings" pitchFamily="2" charset="2"/>
              <a:buNone/>
              <a:tabLst/>
              <a:defRPr sz="2400" b="1">
                <a:solidFill>
                  <a:srgbClr val="003366"/>
                </a:solidFill>
                <a:latin typeface="Calibri" panose="020F0502020204030204" pitchFamily="34" charset="0"/>
                <a:ea typeface="Calibri" charset="0"/>
                <a:cs typeface="Calibri" panose="020F0502020204030204" pitchFamily="34" charset="0"/>
              </a:defRPr>
            </a:lvl1pPr>
            <a:lvl2pPr marL="247664" marR="0" indent="-247664"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2177" b="1">
                <a:solidFill>
                  <a:srgbClr val="003366"/>
                </a:solidFill>
                <a:latin typeface="Calibri" panose="020F0502020204030204" pitchFamily="34" charset="0"/>
                <a:ea typeface="Calibri" charset="0"/>
                <a:cs typeface="Calibri" panose="020F0502020204030204" pitchFamily="34" charset="0"/>
              </a:defRPr>
            </a:lvl2pPr>
            <a:lvl3pPr marL="455011" marR="0" indent="-207347" algn="l" defTabSz="685783" rtl="0" eaLnBrk="1" fontAlgn="base" latinLnBrk="0" hangingPunct="1">
              <a:lnSpc>
                <a:spcPct val="100000"/>
              </a:lnSpc>
              <a:spcBef>
                <a:spcPct val="20000"/>
              </a:spcBef>
              <a:spcAft>
                <a:spcPct val="0"/>
              </a:spcAft>
              <a:buClr>
                <a:schemeClr val="accent4"/>
              </a:buClr>
              <a:buSzTx/>
              <a:buFont typeface="Symbol" panose="05050102010706020507" pitchFamily="18" charset="2"/>
              <a:buChar char="-"/>
              <a:tabLst/>
              <a:defRPr sz="1815" b="1">
                <a:solidFill>
                  <a:srgbClr val="003366"/>
                </a:solidFill>
                <a:latin typeface="Calibri" panose="020F0502020204030204" pitchFamily="34" charset="0"/>
                <a:ea typeface="Calibri" charset="0"/>
                <a:cs typeface="Calibri" panose="020F0502020204030204" pitchFamily="34" charset="0"/>
              </a:defRPr>
            </a:lvl3pPr>
            <a:lvl4pPr marL="655158" marR="0" indent="-187189"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1633" b="1">
                <a:solidFill>
                  <a:srgbClr val="003366"/>
                </a:solidFill>
                <a:latin typeface="Calibri" panose="020F0502020204030204" pitchFamily="34" charset="0"/>
                <a:ea typeface="Calibri" charset="0"/>
                <a:cs typeface="Calibri" panose="020F0502020204030204" pitchFamily="34" charset="0"/>
              </a:defRPr>
            </a:lvl4pPr>
            <a:lvl5pPr marL="822186" marR="0" indent="-172789" algn="l" defTabSz="685783" rtl="0" eaLnBrk="1" fontAlgn="base" latinLnBrk="0" hangingPunct="1">
              <a:lnSpc>
                <a:spcPct val="100000"/>
              </a:lnSpc>
              <a:spcBef>
                <a:spcPct val="20000"/>
              </a:spcBef>
              <a:spcAft>
                <a:spcPct val="0"/>
              </a:spcAft>
              <a:buClr>
                <a:schemeClr val="accent4"/>
              </a:buClr>
              <a:buSzTx/>
              <a:buFont typeface="Calibri" panose="020F0502020204030204" pitchFamily="34" charset="0"/>
              <a:buChar char="-"/>
              <a:tabLst/>
              <a:defRPr sz="1451" b="1">
                <a:solidFill>
                  <a:srgbClr val="003366"/>
                </a:solidFill>
                <a:latin typeface="Calibri" panose="020F0502020204030204" pitchFamily="34" charset="0"/>
                <a:ea typeface="Calibri" charset="0"/>
                <a:cs typeface="Calibri" panose="020F0502020204030204" pitchFamily="34" charset="0"/>
              </a:defRPr>
            </a:lvl5pPr>
            <a:lvl6pPr marL="1886004"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6pPr>
            <a:lvl7pPr marL="222891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7pPr>
            <a:lvl8pPr marL="257182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8pPr>
            <a:lvl9pPr marL="291473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9pPr>
          </a:lstStyle>
          <a:p>
            <a:pPr marL="0"/>
            <a:r>
              <a:rPr lang="de-CH" sz="2200" b="0" kern="0" dirty="0" err="1" smtClean="0"/>
              <a:t>Entraînement</a:t>
            </a:r>
            <a:r>
              <a:rPr lang="de-CH" sz="2200" b="0" kern="0" dirty="0" smtClean="0"/>
              <a:t> 7 G Grundanforderungen</a:t>
            </a:r>
          </a:p>
          <a:p>
            <a:pPr marL="0"/>
            <a:r>
              <a:rPr lang="de-CH" sz="2200" b="0" kern="0" dirty="0" smtClean="0"/>
              <a:t> </a:t>
            </a:r>
          </a:p>
          <a:p>
            <a:pPr marL="0"/>
            <a:endParaRPr lang="de-CH" sz="1800" b="0" kern="0" dirty="0"/>
          </a:p>
          <a:p>
            <a:pPr marL="0"/>
            <a:endParaRPr lang="de-CH" sz="1800" b="0" kern="0" dirty="0"/>
          </a:p>
          <a:p>
            <a:pPr marL="0"/>
            <a:endParaRPr lang="de-CH" kern="0" dirty="0"/>
          </a:p>
        </p:txBody>
      </p:sp>
      <p:sp>
        <p:nvSpPr>
          <p:cNvPr id="12" name="Inhaltsplatzhalter 2">
            <a:extLst>
              <a:ext uri="{FF2B5EF4-FFF2-40B4-BE49-F238E27FC236}">
                <a16:creationId xmlns="" xmlns:a16="http://schemas.microsoft.com/office/drawing/2014/main" id="{9D1CFA45-3CBE-924C-8EFE-59EDE319645C}"/>
              </a:ext>
            </a:extLst>
          </p:cNvPr>
          <p:cNvSpPr txBox="1">
            <a:spLocks/>
          </p:cNvSpPr>
          <p:nvPr/>
        </p:nvSpPr>
        <p:spPr bwMode="auto">
          <a:xfrm>
            <a:off x="3975273" y="4463052"/>
            <a:ext cx="3200847" cy="75551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57183" marR="0" indent="-257183" algn="l" defTabSz="685783" rtl="0" eaLnBrk="1" fontAlgn="base" latinLnBrk="0" hangingPunct="1">
              <a:lnSpc>
                <a:spcPct val="100000"/>
              </a:lnSpc>
              <a:spcBef>
                <a:spcPct val="20000"/>
              </a:spcBef>
              <a:spcAft>
                <a:spcPct val="0"/>
              </a:spcAft>
              <a:buClr>
                <a:srgbClr val="006699"/>
              </a:buClr>
              <a:buSzTx/>
              <a:buFont typeface="Wingdings" pitchFamily="2" charset="2"/>
              <a:buNone/>
              <a:tabLst/>
              <a:defRPr sz="2400" b="1">
                <a:solidFill>
                  <a:srgbClr val="003366"/>
                </a:solidFill>
                <a:latin typeface="Calibri" panose="020F0502020204030204" pitchFamily="34" charset="0"/>
                <a:ea typeface="Calibri" charset="0"/>
                <a:cs typeface="Calibri" panose="020F0502020204030204" pitchFamily="34" charset="0"/>
              </a:defRPr>
            </a:lvl1pPr>
            <a:lvl2pPr marL="247664" marR="0" indent="-247664"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2177" b="1">
                <a:solidFill>
                  <a:srgbClr val="003366"/>
                </a:solidFill>
                <a:latin typeface="Calibri" panose="020F0502020204030204" pitchFamily="34" charset="0"/>
                <a:ea typeface="Calibri" charset="0"/>
                <a:cs typeface="Calibri" panose="020F0502020204030204" pitchFamily="34" charset="0"/>
              </a:defRPr>
            </a:lvl2pPr>
            <a:lvl3pPr marL="455011" marR="0" indent="-207347" algn="l" defTabSz="685783" rtl="0" eaLnBrk="1" fontAlgn="base" latinLnBrk="0" hangingPunct="1">
              <a:lnSpc>
                <a:spcPct val="100000"/>
              </a:lnSpc>
              <a:spcBef>
                <a:spcPct val="20000"/>
              </a:spcBef>
              <a:spcAft>
                <a:spcPct val="0"/>
              </a:spcAft>
              <a:buClr>
                <a:schemeClr val="accent4"/>
              </a:buClr>
              <a:buSzTx/>
              <a:buFont typeface="Symbol" panose="05050102010706020507" pitchFamily="18" charset="2"/>
              <a:buChar char="-"/>
              <a:tabLst/>
              <a:defRPr sz="1815" b="1">
                <a:solidFill>
                  <a:srgbClr val="003366"/>
                </a:solidFill>
                <a:latin typeface="Calibri" panose="020F0502020204030204" pitchFamily="34" charset="0"/>
                <a:ea typeface="Calibri" charset="0"/>
                <a:cs typeface="Calibri" panose="020F0502020204030204" pitchFamily="34" charset="0"/>
              </a:defRPr>
            </a:lvl3pPr>
            <a:lvl4pPr marL="655158" marR="0" indent="-187189"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1633" b="1">
                <a:solidFill>
                  <a:srgbClr val="003366"/>
                </a:solidFill>
                <a:latin typeface="Calibri" panose="020F0502020204030204" pitchFamily="34" charset="0"/>
                <a:ea typeface="Calibri" charset="0"/>
                <a:cs typeface="Calibri" panose="020F0502020204030204" pitchFamily="34" charset="0"/>
              </a:defRPr>
            </a:lvl4pPr>
            <a:lvl5pPr marL="822186" marR="0" indent="-172789" algn="l" defTabSz="685783" rtl="0" eaLnBrk="1" fontAlgn="base" latinLnBrk="0" hangingPunct="1">
              <a:lnSpc>
                <a:spcPct val="100000"/>
              </a:lnSpc>
              <a:spcBef>
                <a:spcPct val="20000"/>
              </a:spcBef>
              <a:spcAft>
                <a:spcPct val="0"/>
              </a:spcAft>
              <a:buClr>
                <a:schemeClr val="accent4"/>
              </a:buClr>
              <a:buSzTx/>
              <a:buFont typeface="Calibri" panose="020F0502020204030204" pitchFamily="34" charset="0"/>
              <a:buChar char="-"/>
              <a:tabLst/>
              <a:defRPr sz="1451" b="1">
                <a:solidFill>
                  <a:srgbClr val="003366"/>
                </a:solidFill>
                <a:latin typeface="Calibri" panose="020F0502020204030204" pitchFamily="34" charset="0"/>
                <a:ea typeface="Calibri" charset="0"/>
                <a:cs typeface="Calibri" panose="020F0502020204030204" pitchFamily="34" charset="0"/>
              </a:defRPr>
            </a:lvl5pPr>
            <a:lvl6pPr marL="1886004"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6pPr>
            <a:lvl7pPr marL="222891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7pPr>
            <a:lvl8pPr marL="257182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8pPr>
            <a:lvl9pPr marL="291473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9pPr>
          </a:lstStyle>
          <a:p>
            <a:pPr marL="0"/>
            <a:r>
              <a:rPr lang="de-CH" sz="2200" b="0" kern="0" dirty="0" err="1" smtClean="0"/>
              <a:t>Entraînement</a:t>
            </a:r>
            <a:r>
              <a:rPr lang="de-CH" sz="2200" b="0" kern="0" dirty="0" smtClean="0"/>
              <a:t> 7 E</a:t>
            </a:r>
            <a:br>
              <a:rPr lang="de-CH" sz="2200" b="0" kern="0" dirty="0" smtClean="0"/>
            </a:br>
            <a:r>
              <a:rPr lang="de-CH" sz="2200" b="0" kern="0" dirty="0" smtClean="0"/>
              <a:t>Erweiterte Anforderungen</a:t>
            </a:r>
          </a:p>
          <a:p>
            <a:pPr marL="0"/>
            <a:endParaRPr lang="de-CH" sz="1800" b="0" kern="0" dirty="0"/>
          </a:p>
          <a:p>
            <a:pPr marL="0"/>
            <a:endParaRPr lang="de-CH" sz="2200" b="0" kern="0" dirty="0"/>
          </a:p>
          <a:p>
            <a:pPr marL="0"/>
            <a:endParaRPr lang="de-CH" kern="0" dirty="0"/>
          </a:p>
        </p:txBody>
      </p:sp>
      <p:pic>
        <p:nvPicPr>
          <p:cNvPr id="13" name="Grafi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106" y="1414911"/>
            <a:ext cx="1881450" cy="2664000"/>
          </a:xfrm>
          <a:prstGeom prst="rect">
            <a:avLst/>
          </a:prstGeom>
          <a:ln w="6350">
            <a:solidFill>
              <a:schemeClr val="bg2">
                <a:lumMod val="90000"/>
              </a:schemeClr>
            </a:solidFill>
          </a:ln>
        </p:spPr>
      </p:pic>
      <p:pic>
        <p:nvPicPr>
          <p:cNvPr id="15" name="Grafik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5272" y="1414778"/>
            <a:ext cx="1881450" cy="2664000"/>
          </a:xfrm>
          <a:prstGeom prst="rect">
            <a:avLst/>
          </a:prstGeom>
          <a:ln w="6350">
            <a:solidFill>
              <a:schemeClr val="bg2">
                <a:lumMod val="90000"/>
              </a:schemeClr>
            </a:solidFill>
          </a:ln>
        </p:spPr>
      </p:pic>
      <p:sp>
        <p:nvSpPr>
          <p:cNvPr id="16" name="Inhaltsplatzhalter 2">
            <a:extLst>
              <a:ext uri="{FF2B5EF4-FFF2-40B4-BE49-F238E27FC236}">
                <a16:creationId xmlns:a16="http://schemas.microsoft.com/office/drawing/2014/main" xmlns="" id="{F0F7F255-F6E5-EF4C-9957-B3D7931F3803}"/>
              </a:ext>
            </a:extLst>
          </p:cNvPr>
          <p:cNvSpPr txBox="1">
            <a:spLocks/>
          </p:cNvSpPr>
          <p:nvPr/>
        </p:nvSpPr>
        <p:spPr bwMode="auto">
          <a:xfrm>
            <a:off x="7537668" y="4433286"/>
            <a:ext cx="3416604" cy="68902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57183" marR="0" indent="-257183" algn="l" defTabSz="685783" rtl="0" eaLnBrk="1" fontAlgn="base" latinLnBrk="0" hangingPunct="1">
              <a:lnSpc>
                <a:spcPct val="100000"/>
              </a:lnSpc>
              <a:spcBef>
                <a:spcPct val="20000"/>
              </a:spcBef>
              <a:spcAft>
                <a:spcPct val="0"/>
              </a:spcAft>
              <a:buClr>
                <a:srgbClr val="006699"/>
              </a:buClr>
              <a:buSzTx/>
              <a:buFont typeface="Wingdings" pitchFamily="2" charset="2"/>
              <a:buNone/>
              <a:tabLst/>
              <a:defRPr sz="2400" b="1">
                <a:solidFill>
                  <a:srgbClr val="003366"/>
                </a:solidFill>
                <a:latin typeface="Calibri" panose="020F0502020204030204" pitchFamily="34" charset="0"/>
                <a:ea typeface="Calibri" charset="0"/>
                <a:cs typeface="Calibri" panose="020F0502020204030204" pitchFamily="34" charset="0"/>
              </a:defRPr>
            </a:lvl1pPr>
            <a:lvl2pPr marL="247664" marR="0" indent="-247664"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2177" b="1">
                <a:solidFill>
                  <a:srgbClr val="003366"/>
                </a:solidFill>
                <a:latin typeface="Calibri" panose="020F0502020204030204" pitchFamily="34" charset="0"/>
                <a:ea typeface="Calibri" charset="0"/>
                <a:cs typeface="Calibri" panose="020F0502020204030204" pitchFamily="34" charset="0"/>
              </a:defRPr>
            </a:lvl2pPr>
            <a:lvl3pPr marL="455011" marR="0" indent="-207347" algn="l" defTabSz="685783" rtl="0" eaLnBrk="1" fontAlgn="base" latinLnBrk="0" hangingPunct="1">
              <a:lnSpc>
                <a:spcPct val="100000"/>
              </a:lnSpc>
              <a:spcBef>
                <a:spcPct val="20000"/>
              </a:spcBef>
              <a:spcAft>
                <a:spcPct val="0"/>
              </a:spcAft>
              <a:buClr>
                <a:schemeClr val="accent4"/>
              </a:buClr>
              <a:buSzTx/>
              <a:buFont typeface="Symbol" panose="05050102010706020507" pitchFamily="18" charset="2"/>
              <a:buChar char="-"/>
              <a:tabLst/>
              <a:defRPr sz="1815" b="1">
                <a:solidFill>
                  <a:srgbClr val="003366"/>
                </a:solidFill>
                <a:latin typeface="Calibri" panose="020F0502020204030204" pitchFamily="34" charset="0"/>
                <a:ea typeface="Calibri" charset="0"/>
                <a:cs typeface="Calibri" panose="020F0502020204030204" pitchFamily="34" charset="0"/>
              </a:defRPr>
            </a:lvl3pPr>
            <a:lvl4pPr marL="655158" marR="0" indent="-187189"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1633" b="1">
                <a:solidFill>
                  <a:srgbClr val="003366"/>
                </a:solidFill>
                <a:latin typeface="Calibri" panose="020F0502020204030204" pitchFamily="34" charset="0"/>
                <a:ea typeface="Calibri" charset="0"/>
                <a:cs typeface="Calibri" panose="020F0502020204030204" pitchFamily="34" charset="0"/>
              </a:defRPr>
            </a:lvl4pPr>
            <a:lvl5pPr marL="822186" marR="0" indent="-172789" algn="l" defTabSz="685783" rtl="0" eaLnBrk="1" fontAlgn="base" latinLnBrk="0" hangingPunct="1">
              <a:lnSpc>
                <a:spcPct val="100000"/>
              </a:lnSpc>
              <a:spcBef>
                <a:spcPct val="20000"/>
              </a:spcBef>
              <a:spcAft>
                <a:spcPct val="0"/>
              </a:spcAft>
              <a:buClr>
                <a:schemeClr val="accent4"/>
              </a:buClr>
              <a:buSzTx/>
              <a:buFont typeface="Calibri" panose="020F0502020204030204" pitchFamily="34" charset="0"/>
              <a:buChar char="-"/>
              <a:tabLst/>
              <a:defRPr sz="1451" b="1">
                <a:solidFill>
                  <a:srgbClr val="003366"/>
                </a:solidFill>
                <a:latin typeface="Calibri" panose="020F0502020204030204" pitchFamily="34" charset="0"/>
                <a:ea typeface="Calibri" charset="0"/>
                <a:cs typeface="Calibri" panose="020F0502020204030204" pitchFamily="34" charset="0"/>
              </a:defRPr>
            </a:lvl5pPr>
            <a:lvl6pPr marL="1886004"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6pPr>
            <a:lvl7pPr marL="222891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7pPr>
            <a:lvl8pPr marL="257182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8pPr>
            <a:lvl9pPr marL="291473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9pPr>
          </a:lstStyle>
          <a:p>
            <a:pPr marL="0"/>
            <a:r>
              <a:rPr lang="de-CH" sz="2200" b="0" kern="0" dirty="0" smtClean="0"/>
              <a:t>Digitale Inhalte </a:t>
            </a:r>
          </a:p>
          <a:p>
            <a:pPr marL="0"/>
            <a:r>
              <a:rPr lang="de-CH" sz="2200" b="0" kern="0" dirty="0" smtClean="0"/>
              <a:t>auf meinklett.ch</a:t>
            </a:r>
            <a:endParaRPr lang="de-CH" sz="1800" b="0" kern="0" dirty="0"/>
          </a:p>
          <a:p>
            <a:pPr marL="0"/>
            <a:endParaRPr lang="de-CH" kern="0" dirty="0"/>
          </a:p>
        </p:txBody>
      </p:sp>
      <p:grpSp>
        <p:nvGrpSpPr>
          <p:cNvPr id="4" name="Gruppieren 3"/>
          <p:cNvGrpSpPr/>
          <p:nvPr/>
        </p:nvGrpSpPr>
        <p:grpSpPr>
          <a:xfrm>
            <a:off x="7348399" y="1337709"/>
            <a:ext cx="3996000" cy="2882371"/>
            <a:chOff x="7348399" y="1337709"/>
            <a:chExt cx="3996000" cy="2882371"/>
          </a:xfrm>
        </p:grpSpPr>
        <p:pic>
          <p:nvPicPr>
            <p:cNvPr id="18" name="Grafik 17">
              <a:extLst>
                <a:ext uri="{FF2B5EF4-FFF2-40B4-BE49-F238E27FC236}">
                  <a16:creationId xmlns:a16="http://schemas.microsoft.com/office/drawing/2014/main" xmlns="" id="{03686A31-79C4-B445-BAED-03738E88AFAD}"/>
                </a:ext>
              </a:extLst>
            </p:cNvPr>
            <p:cNvPicPr>
              <a:picLocks noChangeAspect="1"/>
            </p:cNvPicPr>
            <p:nvPr/>
          </p:nvPicPr>
          <p:blipFill>
            <a:blip r:embed="rId5"/>
            <a:srcRect/>
            <a:stretch/>
          </p:blipFill>
          <p:spPr>
            <a:xfrm rot="16200000">
              <a:off x="7905213" y="780895"/>
              <a:ext cx="2882371" cy="3996000"/>
            </a:xfrm>
            <a:prstGeom prst="rect">
              <a:avLst/>
            </a:prstGeom>
          </p:spPr>
        </p:pic>
        <p:pic>
          <p:nvPicPr>
            <p:cNvPr id="3" name="Grafik 2"/>
            <p:cNvPicPr>
              <a:picLocks noChangeAspect="1"/>
            </p:cNvPicPr>
            <p:nvPr/>
          </p:nvPicPr>
          <p:blipFill rotWithShape="1">
            <a:blip r:embed="rId6"/>
            <a:srcRect b="10929"/>
            <a:stretch/>
          </p:blipFill>
          <p:spPr>
            <a:xfrm>
              <a:off x="7637233" y="1593723"/>
              <a:ext cx="3312000" cy="2339333"/>
            </a:xfrm>
            <a:prstGeom prst="rect">
              <a:avLst/>
            </a:prstGeom>
          </p:spPr>
        </p:pic>
      </p:grpSp>
    </p:spTree>
    <p:extLst>
      <p:ext uri="{BB962C8B-B14F-4D97-AF65-F5344CB8AC3E}">
        <p14:creationId xmlns:p14="http://schemas.microsoft.com/office/powerpoint/2010/main" val="2331259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AA126F1-10B3-3840-A7DC-838C8E2834C2}"/>
              </a:ext>
            </a:extLst>
          </p:cNvPr>
          <p:cNvSpPr>
            <a:spLocks noGrp="1"/>
          </p:cNvSpPr>
          <p:nvPr>
            <p:ph type="title"/>
          </p:nvPr>
        </p:nvSpPr>
        <p:spPr/>
        <p:txBody>
          <a:bodyPr/>
          <a:lstStyle/>
          <a:p>
            <a:r>
              <a:rPr lang="de-DE" dirty="0" smtClean="0"/>
              <a:t>Digitale Inhalte für die Schülerinnen und Schüler</a:t>
            </a:r>
            <a:endParaRPr lang="de-DE" dirty="0"/>
          </a:p>
        </p:txBody>
      </p:sp>
      <p:sp>
        <p:nvSpPr>
          <p:cNvPr id="5" name="Fußzeilenplatzhalter 4">
            <a:extLst>
              <a:ext uri="{FF2B5EF4-FFF2-40B4-BE49-F238E27FC236}">
                <a16:creationId xmlns="" xmlns:a16="http://schemas.microsoft.com/office/drawing/2014/main" id="{7E36FA54-936B-5E46-9F49-40B1B0C6CEFD}"/>
              </a:ext>
            </a:extLst>
          </p:cNvPr>
          <p:cNvSpPr>
            <a:spLocks noGrp="1"/>
          </p:cNvSpPr>
          <p:nvPr>
            <p:ph type="ftr" sz="quarter" idx="11"/>
          </p:nvPr>
        </p:nvSpPr>
        <p:spPr/>
        <p:txBody>
          <a:bodyPr/>
          <a:lstStyle/>
          <a:p>
            <a:r>
              <a:rPr lang="de-DE">
                <a:solidFill>
                  <a:prstClr val="black"/>
                </a:solidFill>
              </a:rPr>
              <a:t>Klett und Balmer Verlag</a:t>
            </a:r>
            <a:endParaRPr lang="de-DE" dirty="0">
              <a:solidFill>
                <a:prstClr val="black"/>
              </a:solidFill>
            </a:endParaRPr>
          </a:p>
        </p:txBody>
      </p:sp>
      <p:sp>
        <p:nvSpPr>
          <p:cNvPr id="24" name="Textfeld 23">
            <a:extLst>
              <a:ext uri="{FF2B5EF4-FFF2-40B4-BE49-F238E27FC236}">
                <a16:creationId xmlns="" xmlns:a16="http://schemas.microsoft.com/office/drawing/2014/main" id="{4D2F8A69-727E-934D-A27B-E9EC54D055C0}"/>
              </a:ext>
            </a:extLst>
          </p:cNvPr>
          <p:cNvSpPr txBox="1"/>
          <p:nvPr/>
        </p:nvSpPr>
        <p:spPr>
          <a:xfrm>
            <a:off x="623889" y="1448415"/>
            <a:ext cx="4565348" cy="3508653"/>
          </a:xfrm>
          <a:prstGeom prst="rect">
            <a:avLst/>
          </a:prstGeom>
          <a:noFill/>
        </p:spPr>
        <p:txBody>
          <a:bodyPr wrap="square" lIns="0" rtlCol="0">
            <a:spAutoFit/>
          </a:bodyPr>
          <a:lstStyle/>
          <a:p>
            <a:pPr>
              <a:spcBef>
                <a:spcPts val="600"/>
              </a:spcBef>
            </a:pPr>
            <a:r>
              <a:rPr lang="de-DE" sz="2400" dirty="0" smtClean="0">
                <a:solidFill>
                  <a:srgbClr val="203864"/>
                </a:solidFill>
              </a:rPr>
              <a:t>PLATTFORM MEINKLETT.CH</a:t>
            </a:r>
          </a:p>
          <a:p>
            <a:pPr marL="274638" indent="-274638">
              <a:spcBef>
                <a:spcPts val="600"/>
              </a:spcBef>
              <a:buFont typeface="Arial" panose="020B0604020202020204" pitchFamily="34" charset="0"/>
              <a:buChar char="•"/>
            </a:pPr>
            <a:r>
              <a:rPr lang="de-DE" sz="2400" dirty="0" err="1" smtClean="0">
                <a:solidFill>
                  <a:srgbClr val="203864"/>
                </a:solidFill>
              </a:rPr>
              <a:t>Exercices</a:t>
            </a:r>
            <a:r>
              <a:rPr lang="de-DE" sz="2400" dirty="0" smtClean="0">
                <a:solidFill>
                  <a:srgbClr val="203864"/>
                </a:solidFill>
              </a:rPr>
              <a:t> </a:t>
            </a:r>
            <a:r>
              <a:rPr lang="de-DE" sz="2400" dirty="0" err="1" smtClean="0">
                <a:solidFill>
                  <a:srgbClr val="203864"/>
                </a:solidFill>
              </a:rPr>
              <a:t>interactifs</a:t>
            </a:r>
            <a:r>
              <a:rPr lang="de-DE" sz="2400" dirty="0" smtClean="0">
                <a:solidFill>
                  <a:srgbClr val="203864"/>
                </a:solidFill>
              </a:rPr>
              <a:t> </a:t>
            </a:r>
          </a:p>
          <a:p>
            <a:pPr marL="274638" indent="-274638">
              <a:spcBef>
                <a:spcPts val="600"/>
              </a:spcBef>
              <a:buFont typeface="Arial" panose="020B0604020202020204" pitchFamily="34" charset="0"/>
              <a:buChar char="•"/>
            </a:pPr>
            <a:r>
              <a:rPr lang="de-DE" sz="2400" dirty="0" smtClean="0">
                <a:solidFill>
                  <a:srgbClr val="203864"/>
                </a:solidFill>
              </a:rPr>
              <a:t>Audios und Audio-Skripte</a:t>
            </a:r>
          </a:p>
          <a:p>
            <a:pPr marL="274638" indent="-274638">
              <a:spcBef>
                <a:spcPts val="600"/>
              </a:spcBef>
              <a:buFont typeface="Arial" panose="020B0604020202020204" pitchFamily="34" charset="0"/>
              <a:buChar char="•"/>
            </a:pPr>
            <a:r>
              <a:rPr lang="de-DE" sz="2400" dirty="0" smtClean="0">
                <a:solidFill>
                  <a:srgbClr val="203864"/>
                </a:solidFill>
              </a:rPr>
              <a:t>Vokabel- und Grammatik-Übersichten</a:t>
            </a:r>
          </a:p>
          <a:p>
            <a:pPr marL="274638" indent="-274638">
              <a:spcBef>
                <a:spcPts val="600"/>
              </a:spcBef>
              <a:buFont typeface="Arial" panose="020B0604020202020204" pitchFamily="34" charset="0"/>
              <a:buChar char="•"/>
            </a:pPr>
            <a:r>
              <a:rPr lang="de-DE" sz="2400" dirty="0" smtClean="0">
                <a:solidFill>
                  <a:srgbClr val="203864"/>
                </a:solidFill>
              </a:rPr>
              <a:t>Kopiervorlagen</a:t>
            </a:r>
          </a:p>
          <a:p>
            <a:pPr marL="274638" indent="-274638">
              <a:spcBef>
                <a:spcPts val="600"/>
              </a:spcBef>
              <a:buFont typeface="Arial" panose="020B0604020202020204" pitchFamily="34" charset="0"/>
              <a:buChar char="•"/>
            </a:pPr>
            <a:r>
              <a:rPr lang="de-DE" sz="2400" dirty="0" smtClean="0">
                <a:solidFill>
                  <a:srgbClr val="203864"/>
                </a:solidFill>
              </a:rPr>
              <a:t>Vokabelkarten</a:t>
            </a:r>
          </a:p>
          <a:p>
            <a:pPr marL="274638" indent="-274638">
              <a:spcBef>
                <a:spcPts val="600"/>
              </a:spcBef>
              <a:buFont typeface="Arial" panose="020B0604020202020204" pitchFamily="34" charset="0"/>
              <a:buChar char="•"/>
            </a:pPr>
            <a:r>
              <a:rPr lang="de-DE" sz="2400" dirty="0" smtClean="0">
                <a:solidFill>
                  <a:srgbClr val="203864"/>
                </a:solidFill>
              </a:rPr>
              <a:t>Alle Lösungen</a:t>
            </a:r>
          </a:p>
        </p:txBody>
      </p:sp>
      <p:grpSp>
        <p:nvGrpSpPr>
          <p:cNvPr id="12" name="Gruppieren 11"/>
          <p:cNvGrpSpPr/>
          <p:nvPr/>
        </p:nvGrpSpPr>
        <p:grpSpPr>
          <a:xfrm>
            <a:off x="5189237" y="1448415"/>
            <a:ext cx="6402240" cy="4514400"/>
            <a:chOff x="5189237" y="1448415"/>
            <a:chExt cx="6402240" cy="4514400"/>
          </a:xfrm>
        </p:grpSpPr>
        <p:grpSp>
          <p:nvGrpSpPr>
            <p:cNvPr id="4" name="Gruppieren 3"/>
            <p:cNvGrpSpPr/>
            <p:nvPr/>
          </p:nvGrpSpPr>
          <p:grpSpPr>
            <a:xfrm>
              <a:off x="5189237" y="1448415"/>
              <a:ext cx="6402240" cy="4514400"/>
              <a:chOff x="5189236" y="1596357"/>
              <a:chExt cx="6402240" cy="4514400"/>
            </a:xfrm>
          </p:grpSpPr>
          <p:pic>
            <p:nvPicPr>
              <p:cNvPr id="8" name="72768DC6-8DF1-4706-8E05-DF9B3A3D4F77" descr="C24BDA77-F2F8-4AF3-83FB-4907CBD07210@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236" y="1596357"/>
                <a:ext cx="6402240" cy="45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6352282" y="3728611"/>
                <a:ext cx="1296144" cy="230832"/>
              </a:xfrm>
              <a:prstGeom prst="rect">
                <a:avLst/>
              </a:prstGeom>
              <a:solidFill>
                <a:schemeClr val="bg1"/>
              </a:solidFill>
            </p:spPr>
            <p:txBody>
              <a:bodyPr wrap="square" rtlCol="0">
                <a:spAutoFit/>
              </a:bodyPr>
              <a:lstStyle/>
              <a:p>
                <a:r>
                  <a:rPr lang="de-CH" sz="900" b="1" dirty="0" err="1" smtClean="0">
                    <a:solidFill>
                      <a:srgbClr val="305980"/>
                    </a:solidFill>
                  </a:rPr>
                  <a:t>Exercices</a:t>
                </a:r>
                <a:r>
                  <a:rPr lang="de-CH" sz="900" b="1" dirty="0" smtClean="0">
                    <a:solidFill>
                      <a:srgbClr val="305980"/>
                    </a:solidFill>
                  </a:rPr>
                  <a:t> </a:t>
                </a:r>
                <a:r>
                  <a:rPr lang="de-CH" sz="900" b="1" dirty="0" err="1" smtClean="0">
                    <a:solidFill>
                      <a:srgbClr val="305980"/>
                    </a:solidFill>
                  </a:rPr>
                  <a:t>interactifs</a:t>
                </a:r>
                <a:r>
                  <a:rPr lang="de-CH" sz="900" b="1" dirty="0" smtClean="0">
                    <a:solidFill>
                      <a:srgbClr val="305980"/>
                    </a:solidFill>
                  </a:rPr>
                  <a:t> (</a:t>
                </a:r>
                <a:r>
                  <a:rPr lang="de-CH" sz="900" b="1" dirty="0">
                    <a:solidFill>
                      <a:srgbClr val="305980"/>
                    </a:solidFill>
                  </a:rPr>
                  <a:t>1)</a:t>
                </a:r>
              </a:p>
            </p:txBody>
          </p:sp>
          <p:sp>
            <p:nvSpPr>
              <p:cNvPr id="9" name="Textfeld 8"/>
              <p:cNvSpPr txBox="1"/>
              <p:nvPr/>
            </p:nvSpPr>
            <p:spPr>
              <a:xfrm>
                <a:off x="6362903" y="4005064"/>
                <a:ext cx="1296144" cy="230832"/>
              </a:xfrm>
              <a:prstGeom prst="rect">
                <a:avLst/>
              </a:prstGeom>
              <a:solidFill>
                <a:schemeClr val="bg1"/>
              </a:solidFill>
            </p:spPr>
            <p:txBody>
              <a:bodyPr wrap="square" rtlCol="0">
                <a:spAutoFit/>
              </a:bodyPr>
              <a:lstStyle/>
              <a:p>
                <a:r>
                  <a:rPr lang="de-CH" sz="900" b="1" dirty="0">
                    <a:solidFill>
                      <a:srgbClr val="305980"/>
                    </a:solidFill>
                  </a:rPr>
                  <a:t>Audios</a:t>
                </a:r>
                <a:r>
                  <a:rPr lang="de-CH" sz="900" b="1" dirty="0" smtClean="0">
                    <a:solidFill>
                      <a:srgbClr val="305980"/>
                    </a:solidFill>
                  </a:rPr>
                  <a:t> (1)</a:t>
                </a:r>
                <a:endParaRPr lang="de-CH" sz="900" b="1" dirty="0">
                  <a:solidFill>
                    <a:srgbClr val="305980"/>
                  </a:solidFill>
                </a:endParaRPr>
              </a:p>
            </p:txBody>
          </p:sp>
        </p:grpSp>
        <p:pic>
          <p:nvPicPr>
            <p:cNvPr id="11" name="Grafik 10"/>
            <p:cNvPicPr>
              <a:picLocks noChangeAspect="1"/>
            </p:cNvPicPr>
            <p:nvPr/>
          </p:nvPicPr>
          <p:blipFill>
            <a:blip r:embed="rId4"/>
            <a:stretch>
              <a:fillRect/>
            </a:stretch>
          </p:blipFill>
          <p:spPr>
            <a:xfrm>
              <a:off x="5585545" y="1716296"/>
              <a:ext cx="5490509" cy="3944952"/>
            </a:xfrm>
            <a:prstGeom prst="rect">
              <a:avLst/>
            </a:prstGeom>
          </p:spPr>
        </p:pic>
      </p:grpSp>
    </p:spTree>
    <p:extLst>
      <p:ext uri="{BB962C8B-B14F-4D97-AF65-F5344CB8AC3E}">
        <p14:creationId xmlns:p14="http://schemas.microsoft.com/office/powerpoint/2010/main" val="3254320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AA126F1-10B3-3840-A7DC-838C8E2834C2}"/>
              </a:ext>
            </a:extLst>
          </p:cNvPr>
          <p:cNvSpPr>
            <a:spLocks noGrp="1"/>
          </p:cNvSpPr>
          <p:nvPr>
            <p:ph type="title"/>
          </p:nvPr>
        </p:nvSpPr>
        <p:spPr>
          <a:xfrm>
            <a:off x="608319" y="333375"/>
            <a:ext cx="10959794" cy="693454"/>
          </a:xfrm>
        </p:spPr>
        <p:txBody>
          <a:bodyPr/>
          <a:lstStyle/>
          <a:p>
            <a:r>
              <a:rPr lang="de-DE" dirty="0" smtClean="0"/>
              <a:t>«</a:t>
            </a:r>
            <a:r>
              <a:rPr lang="de-DE" dirty="0" err="1" smtClean="0"/>
              <a:t>C’est</a:t>
            </a:r>
            <a:r>
              <a:rPr lang="de-DE" dirty="0" smtClean="0"/>
              <a:t> </a:t>
            </a:r>
            <a:r>
              <a:rPr lang="de-DE" dirty="0" err="1" smtClean="0"/>
              <a:t>ça</a:t>
            </a:r>
            <a:r>
              <a:rPr lang="de-DE" dirty="0" smtClean="0"/>
              <a:t> </a:t>
            </a:r>
            <a:r>
              <a:rPr lang="de-DE" dirty="0" err="1" smtClean="0"/>
              <a:t>digiOne</a:t>
            </a:r>
            <a:r>
              <a:rPr lang="de-DE" dirty="0" smtClean="0"/>
              <a:t>» für die Schülerinnen und Schüler</a:t>
            </a:r>
            <a:endParaRPr lang="de-DE" dirty="0"/>
          </a:p>
        </p:txBody>
      </p:sp>
      <p:sp>
        <p:nvSpPr>
          <p:cNvPr id="5" name="Fußzeilenplatzhalter 4">
            <a:extLst>
              <a:ext uri="{FF2B5EF4-FFF2-40B4-BE49-F238E27FC236}">
                <a16:creationId xmlns="" xmlns:a16="http://schemas.microsoft.com/office/drawing/2014/main" id="{7E36FA54-936B-5E46-9F49-40B1B0C6CEFD}"/>
              </a:ext>
            </a:extLst>
          </p:cNvPr>
          <p:cNvSpPr>
            <a:spLocks noGrp="1"/>
          </p:cNvSpPr>
          <p:nvPr>
            <p:ph type="ftr" sz="quarter" idx="11"/>
          </p:nvPr>
        </p:nvSpPr>
        <p:spPr/>
        <p:txBody>
          <a:bodyPr/>
          <a:lstStyle/>
          <a:p>
            <a:r>
              <a:rPr lang="de-DE" dirty="0">
                <a:solidFill>
                  <a:prstClr val="black"/>
                </a:solidFill>
              </a:rPr>
              <a:t>Klett und Balmer Verlag</a:t>
            </a:r>
          </a:p>
        </p:txBody>
      </p:sp>
      <p:pic>
        <p:nvPicPr>
          <p:cNvPr id="10" name="Grafik 9"/>
          <p:cNvPicPr>
            <a:picLocks noChangeAspect="1"/>
          </p:cNvPicPr>
          <p:nvPr/>
        </p:nvPicPr>
        <p:blipFill>
          <a:blip r:embed="rId3"/>
          <a:stretch>
            <a:fillRect/>
          </a:stretch>
        </p:blipFill>
        <p:spPr>
          <a:xfrm rot="249530">
            <a:off x="7525322" y="2271277"/>
            <a:ext cx="3280212" cy="2315444"/>
          </a:xfrm>
          <a:prstGeom prst="rect">
            <a:avLst/>
          </a:prstGeom>
          <a:ln w="6350">
            <a:solidFill>
              <a:schemeClr val="bg2">
                <a:lumMod val="90000"/>
              </a:schemeClr>
            </a:solidFill>
          </a:ln>
        </p:spPr>
      </p:pic>
      <p:grpSp>
        <p:nvGrpSpPr>
          <p:cNvPr id="6" name="Gruppieren 5"/>
          <p:cNvGrpSpPr/>
          <p:nvPr/>
        </p:nvGrpSpPr>
        <p:grpSpPr>
          <a:xfrm>
            <a:off x="1085593" y="1225206"/>
            <a:ext cx="6079214" cy="5464610"/>
            <a:chOff x="911424" y="1225206"/>
            <a:chExt cx="6079214" cy="5464610"/>
          </a:xfrm>
        </p:grpSpPr>
        <p:pic>
          <p:nvPicPr>
            <p:cNvPr id="7" name="Grafik 6">
              <a:extLst>
                <a:ext uri="{FF2B5EF4-FFF2-40B4-BE49-F238E27FC236}">
                  <a16:creationId xmlns="" xmlns:a16="http://schemas.microsoft.com/office/drawing/2014/main" id="{BD2DBBE3-290E-E94A-AA2C-B6F494589296}"/>
                </a:ext>
              </a:extLst>
            </p:cNvPr>
            <p:cNvPicPr>
              <a:picLocks noChangeAspect="1"/>
            </p:cNvPicPr>
            <p:nvPr/>
          </p:nvPicPr>
          <p:blipFill>
            <a:blip r:embed="rId4"/>
            <a:srcRect/>
            <a:stretch/>
          </p:blipFill>
          <p:spPr>
            <a:xfrm>
              <a:off x="911424" y="1225206"/>
              <a:ext cx="6079214" cy="5464610"/>
            </a:xfrm>
            <a:prstGeom prst="rect">
              <a:avLst/>
            </a:prstGeom>
          </p:spPr>
        </p:pic>
        <p:pic>
          <p:nvPicPr>
            <p:cNvPr id="4" name="Grafik 3"/>
            <p:cNvPicPr>
              <a:picLocks noChangeAspect="1"/>
            </p:cNvPicPr>
            <p:nvPr/>
          </p:nvPicPr>
          <p:blipFill>
            <a:blip r:embed="rId5"/>
            <a:stretch>
              <a:fillRect/>
            </a:stretch>
          </p:blipFill>
          <p:spPr>
            <a:xfrm>
              <a:off x="1112934" y="1556792"/>
              <a:ext cx="5652000" cy="3546018"/>
            </a:xfrm>
            <a:prstGeom prst="rect">
              <a:avLst/>
            </a:prstGeom>
          </p:spPr>
        </p:pic>
      </p:grpSp>
    </p:spTree>
    <p:extLst>
      <p:ext uri="{BB962C8B-B14F-4D97-AF65-F5344CB8AC3E}">
        <p14:creationId xmlns:p14="http://schemas.microsoft.com/office/powerpoint/2010/main" val="1766889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3"/>
          <a:stretch>
            <a:fillRect/>
          </a:stretch>
        </p:blipFill>
        <p:spPr>
          <a:xfrm rot="525032">
            <a:off x="4695212" y="1426445"/>
            <a:ext cx="2049228" cy="2917036"/>
          </a:xfrm>
          <a:prstGeom prst="rect">
            <a:avLst/>
          </a:prstGeom>
          <a:ln w="6350">
            <a:solidFill>
              <a:schemeClr val="bg2">
                <a:lumMod val="90000"/>
              </a:schemeClr>
            </a:solidFill>
          </a:ln>
        </p:spPr>
      </p:pic>
      <p:sp>
        <p:nvSpPr>
          <p:cNvPr id="2" name="Titel 1">
            <a:extLst>
              <a:ext uri="{FF2B5EF4-FFF2-40B4-BE49-F238E27FC236}">
                <a16:creationId xmlns="" xmlns:a16="http://schemas.microsoft.com/office/drawing/2014/main" id="{DAA126F1-10B3-3840-A7DC-838C8E2834C2}"/>
              </a:ext>
            </a:extLst>
          </p:cNvPr>
          <p:cNvSpPr>
            <a:spLocks noGrp="1"/>
          </p:cNvSpPr>
          <p:nvPr>
            <p:ph type="title"/>
          </p:nvPr>
        </p:nvSpPr>
        <p:spPr/>
        <p:txBody>
          <a:bodyPr/>
          <a:lstStyle/>
          <a:p>
            <a:r>
              <a:rPr lang="de-DE" dirty="0" smtClean="0"/>
              <a:t>Zusätzliches Wortschatztraining</a:t>
            </a:r>
            <a:endParaRPr lang="de-DE" dirty="0"/>
          </a:p>
        </p:txBody>
      </p:sp>
      <p:sp>
        <p:nvSpPr>
          <p:cNvPr id="5" name="Fußzeilenplatzhalter 4">
            <a:extLst>
              <a:ext uri="{FF2B5EF4-FFF2-40B4-BE49-F238E27FC236}">
                <a16:creationId xmlns="" xmlns:a16="http://schemas.microsoft.com/office/drawing/2014/main" id="{7E36FA54-936B-5E46-9F49-40B1B0C6CEFD}"/>
              </a:ext>
            </a:extLst>
          </p:cNvPr>
          <p:cNvSpPr>
            <a:spLocks noGrp="1"/>
          </p:cNvSpPr>
          <p:nvPr>
            <p:ph type="ftr" sz="quarter" idx="11"/>
          </p:nvPr>
        </p:nvSpPr>
        <p:spPr/>
        <p:txBody>
          <a:bodyPr/>
          <a:lstStyle/>
          <a:p>
            <a:r>
              <a:rPr lang="de-DE">
                <a:solidFill>
                  <a:prstClr val="black"/>
                </a:solidFill>
              </a:rPr>
              <a:t>Klett und Balmer Verlag</a:t>
            </a:r>
            <a:endParaRPr lang="de-DE" dirty="0">
              <a:solidFill>
                <a:prstClr val="black"/>
              </a:solidFill>
            </a:endParaRPr>
          </a:p>
        </p:txBody>
      </p:sp>
      <p:sp>
        <p:nvSpPr>
          <p:cNvPr id="18" name="Inhaltsplatzhalter 2">
            <a:extLst>
              <a:ext uri="{FF2B5EF4-FFF2-40B4-BE49-F238E27FC236}">
                <a16:creationId xmlns="" xmlns:a16="http://schemas.microsoft.com/office/drawing/2014/main" id="{9D1CFA45-3CBE-924C-8EFE-59EDE319645C}"/>
              </a:ext>
            </a:extLst>
          </p:cNvPr>
          <p:cNvSpPr txBox="1">
            <a:spLocks/>
          </p:cNvSpPr>
          <p:nvPr/>
        </p:nvSpPr>
        <p:spPr bwMode="auto">
          <a:xfrm>
            <a:off x="630775" y="4415065"/>
            <a:ext cx="4370588" cy="16665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57183" marR="0" indent="-257183" algn="l" defTabSz="685783" rtl="0" eaLnBrk="1" fontAlgn="base" latinLnBrk="0" hangingPunct="1">
              <a:lnSpc>
                <a:spcPct val="100000"/>
              </a:lnSpc>
              <a:spcBef>
                <a:spcPct val="20000"/>
              </a:spcBef>
              <a:spcAft>
                <a:spcPct val="0"/>
              </a:spcAft>
              <a:buClr>
                <a:srgbClr val="006699"/>
              </a:buClr>
              <a:buSzTx/>
              <a:buFont typeface="Wingdings" pitchFamily="2" charset="2"/>
              <a:buNone/>
              <a:tabLst/>
              <a:defRPr sz="2400" b="1">
                <a:solidFill>
                  <a:srgbClr val="003366"/>
                </a:solidFill>
                <a:latin typeface="Calibri" panose="020F0502020204030204" pitchFamily="34" charset="0"/>
                <a:ea typeface="Calibri" charset="0"/>
                <a:cs typeface="Calibri" panose="020F0502020204030204" pitchFamily="34" charset="0"/>
              </a:defRPr>
            </a:lvl1pPr>
            <a:lvl2pPr marL="247664" marR="0" indent="-247664"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2177" b="1">
                <a:solidFill>
                  <a:srgbClr val="003366"/>
                </a:solidFill>
                <a:latin typeface="Calibri" panose="020F0502020204030204" pitchFamily="34" charset="0"/>
                <a:ea typeface="Calibri" charset="0"/>
                <a:cs typeface="Calibri" panose="020F0502020204030204" pitchFamily="34" charset="0"/>
              </a:defRPr>
            </a:lvl2pPr>
            <a:lvl3pPr marL="455011" marR="0" indent="-207347" algn="l" defTabSz="685783" rtl="0" eaLnBrk="1" fontAlgn="base" latinLnBrk="0" hangingPunct="1">
              <a:lnSpc>
                <a:spcPct val="100000"/>
              </a:lnSpc>
              <a:spcBef>
                <a:spcPct val="20000"/>
              </a:spcBef>
              <a:spcAft>
                <a:spcPct val="0"/>
              </a:spcAft>
              <a:buClr>
                <a:schemeClr val="accent4"/>
              </a:buClr>
              <a:buSzTx/>
              <a:buFont typeface="Symbol" panose="05050102010706020507" pitchFamily="18" charset="2"/>
              <a:buChar char="-"/>
              <a:tabLst/>
              <a:defRPr sz="1815" b="1">
                <a:solidFill>
                  <a:srgbClr val="003366"/>
                </a:solidFill>
                <a:latin typeface="Calibri" panose="020F0502020204030204" pitchFamily="34" charset="0"/>
                <a:ea typeface="Calibri" charset="0"/>
                <a:cs typeface="Calibri" panose="020F0502020204030204" pitchFamily="34" charset="0"/>
              </a:defRPr>
            </a:lvl3pPr>
            <a:lvl4pPr marL="655158" marR="0" indent="-187189"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1633" b="1">
                <a:solidFill>
                  <a:srgbClr val="003366"/>
                </a:solidFill>
                <a:latin typeface="Calibri" panose="020F0502020204030204" pitchFamily="34" charset="0"/>
                <a:ea typeface="Calibri" charset="0"/>
                <a:cs typeface="Calibri" panose="020F0502020204030204" pitchFamily="34" charset="0"/>
              </a:defRPr>
            </a:lvl4pPr>
            <a:lvl5pPr marL="822186" marR="0" indent="-172789" algn="l" defTabSz="685783" rtl="0" eaLnBrk="1" fontAlgn="base" latinLnBrk="0" hangingPunct="1">
              <a:lnSpc>
                <a:spcPct val="100000"/>
              </a:lnSpc>
              <a:spcBef>
                <a:spcPct val="20000"/>
              </a:spcBef>
              <a:spcAft>
                <a:spcPct val="0"/>
              </a:spcAft>
              <a:buClr>
                <a:schemeClr val="accent4"/>
              </a:buClr>
              <a:buSzTx/>
              <a:buFont typeface="Calibri" panose="020F0502020204030204" pitchFamily="34" charset="0"/>
              <a:buChar char="-"/>
              <a:tabLst/>
              <a:defRPr sz="1451" b="1">
                <a:solidFill>
                  <a:srgbClr val="003366"/>
                </a:solidFill>
                <a:latin typeface="Calibri" panose="020F0502020204030204" pitchFamily="34" charset="0"/>
                <a:ea typeface="Calibri" charset="0"/>
                <a:cs typeface="Calibri" panose="020F0502020204030204" pitchFamily="34" charset="0"/>
              </a:defRPr>
            </a:lvl5pPr>
            <a:lvl6pPr marL="1886004"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6pPr>
            <a:lvl7pPr marL="222891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7pPr>
            <a:lvl8pPr marL="257182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8pPr>
            <a:lvl9pPr marL="291473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9pPr>
          </a:lstStyle>
          <a:p>
            <a:pPr marL="0"/>
            <a:r>
              <a:rPr lang="de-CH" sz="2200" b="0" kern="0" dirty="0" err="1" smtClean="0"/>
              <a:t>VocaTrainer</a:t>
            </a:r>
            <a:r>
              <a:rPr lang="de-CH" sz="2200" b="0" kern="0" dirty="0" smtClean="0"/>
              <a:t> «</a:t>
            </a:r>
            <a:r>
              <a:rPr lang="de-CH" sz="2200" b="0" kern="0" dirty="0" err="1" smtClean="0"/>
              <a:t>C’est</a:t>
            </a:r>
            <a:r>
              <a:rPr lang="de-CH" sz="2200" b="0" kern="0" dirty="0" smtClean="0"/>
              <a:t> </a:t>
            </a:r>
            <a:r>
              <a:rPr lang="de-CH" sz="2200" b="0" kern="0" dirty="0" err="1" smtClean="0"/>
              <a:t>ça</a:t>
            </a:r>
            <a:r>
              <a:rPr lang="de-CH" sz="2200" b="0" kern="0" dirty="0" smtClean="0"/>
              <a:t>» </a:t>
            </a:r>
            <a:br>
              <a:rPr lang="de-CH" sz="2200" b="0" kern="0" dirty="0" smtClean="0"/>
            </a:br>
            <a:r>
              <a:rPr lang="de-CH" sz="1800" b="0" kern="0" dirty="0" smtClean="0"/>
              <a:t>Adaptives digitales Wortschatztraining</a:t>
            </a:r>
            <a:br>
              <a:rPr lang="de-CH" sz="1800" b="0" kern="0" dirty="0" smtClean="0"/>
            </a:br>
            <a:r>
              <a:rPr lang="de-CH" sz="1800" b="0" kern="0" dirty="0" smtClean="0"/>
              <a:t>Mit Vokabeln aller Bände:</a:t>
            </a:r>
            <a:br>
              <a:rPr lang="de-CH" sz="1800" b="0" kern="0" dirty="0" smtClean="0"/>
            </a:br>
            <a:r>
              <a:rPr lang="de-CH" sz="1800" b="0" kern="0" dirty="0" smtClean="0"/>
              <a:t>Band 7: online / Band 8: Frühjahr 2023 / </a:t>
            </a:r>
            <a:br>
              <a:rPr lang="de-CH" sz="1800" b="0" kern="0" dirty="0" smtClean="0"/>
            </a:br>
            <a:r>
              <a:rPr lang="de-CH" sz="1800" b="0" kern="0" dirty="0" smtClean="0"/>
              <a:t>Band 9: Frühjahr 2024 </a:t>
            </a:r>
            <a:endParaRPr lang="de-CH" kern="0" dirty="0"/>
          </a:p>
        </p:txBody>
      </p:sp>
      <p:sp>
        <p:nvSpPr>
          <p:cNvPr id="20" name="Inhaltsplatzhalter 2">
            <a:extLst>
              <a:ext uri="{FF2B5EF4-FFF2-40B4-BE49-F238E27FC236}">
                <a16:creationId xmlns="" xmlns:a16="http://schemas.microsoft.com/office/drawing/2014/main" id="{9D1CFA45-3CBE-924C-8EFE-59EDE319645C}"/>
              </a:ext>
            </a:extLst>
          </p:cNvPr>
          <p:cNvSpPr txBox="1">
            <a:spLocks/>
          </p:cNvSpPr>
          <p:nvPr/>
        </p:nvSpPr>
        <p:spPr bwMode="auto">
          <a:xfrm>
            <a:off x="7708143" y="4437063"/>
            <a:ext cx="4064665" cy="16665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57183" marR="0" indent="-257183" algn="l" defTabSz="685783" rtl="0" eaLnBrk="1" fontAlgn="base" latinLnBrk="0" hangingPunct="1">
              <a:lnSpc>
                <a:spcPct val="100000"/>
              </a:lnSpc>
              <a:spcBef>
                <a:spcPct val="20000"/>
              </a:spcBef>
              <a:spcAft>
                <a:spcPct val="0"/>
              </a:spcAft>
              <a:buClr>
                <a:srgbClr val="006699"/>
              </a:buClr>
              <a:buSzTx/>
              <a:buFont typeface="Wingdings" pitchFamily="2" charset="2"/>
              <a:buNone/>
              <a:tabLst/>
              <a:defRPr sz="2400" b="1">
                <a:solidFill>
                  <a:srgbClr val="003366"/>
                </a:solidFill>
                <a:latin typeface="Calibri" panose="020F0502020204030204" pitchFamily="34" charset="0"/>
                <a:ea typeface="Calibri" charset="0"/>
                <a:cs typeface="Calibri" panose="020F0502020204030204" pitchFamily="34" charset="0"/>
              </a:defRPr>
            </a:lvl1pPr>
            <a:lvl2pPr marL="247664" marR="0" indent="-247664"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2177" b="1">
                <a:solidFill>
                  <a:srgbClr val="003366"/>
                </a:solidFill>
                <a:latin typeface="Calibri" panose="020F0502020204030204" pitchFamily="34" charset="0"/>
                <a:ea typeface="Calibri" charset="0"/>
                <a:cs typeface="Calibri" panose="020F0502020204030204" pitchFamily="34" charset="0"/>
              </a:defRPr>
            </a:lvl2pPr>
            <a:lvl3pPr marL="455011" marR="0" indent="-207347" algn="l" defTabSz="685783" rtl="0" eaLnBrk="1" fontAlgn="base" latinLnBrk="0" hangingPunct="1">
              <a:lnSpc>
                <a:spcPct val="100000"/>
              </a:lnSpc>
              <a:spcBef>
                <a:spcPct val="20000"/>
              </a:spcBef>
              <a:spcAft>
                <a:spcPct val="0"/>
              </a:spcAft>
              <a:buClr>
                <a:schemeClr val="accent4"/>
              </a:buClr>
              <a:buSzTx/>
              <a:buFont typeface="Symbol" panose="05050102010706020507" pitchFamily="18" charset="2"/>
              <a:buChar char="-"/>
              <a:tabLst/>
              <a:defRPr sz="1815" b="1">
                <a:solidFill>
                  <a:srgbClr val="003366"/>
                </a:solidFill>
                <a:latin typeface="Calibri" panose="020F0502020204030204" pitchFamily="34" charset="0"/>
                <a:ea typeface="Calibri" charset="0"/>
                <a:cs typeface="Calibri" panose="020F0502020204030204" pitchFamily="34" charset="0"/>
              </a:defRPr>
            </a:lvl3pPr>
            <a:lvl4pPr marL="655158" marR="0" indent="-187189"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1633" b="1">
                <a:solidFill>
                  <a:srgbClr val="003366"/>
                </a:solidFill>
                <a:latin typeface="Calibri" panose="020F0502020204030204" pitchFamily="34" charset="0"/>
                <a:ea typeface="Calibri" charset="0"/>
                <a:cs typeface="Calibri" panose="020F0502020204030204" pitchFamily="34" charset="0"/>
              </a:defRPr>
            </a:lvl4pPr>
            <a:lvl5pPr marL="822186" marR="0" indent="-172789" algn="l" defTabSz="685783" rtl="0" eaLnBrk="1" fontAlgn="base" latinLnBrk="0" hangingPunct="1">
              <a:lnSpc>
                <a:spcPct val="100000"/>
              </a:lnSpc>
              <a:spcBef>
                <a:spcPct val="20000"/>
              </a:spcBef>
              <a:spcAft>
                <a:spcPct val="0"/>
              </a:spcAft>
              <a:buClr>
                <a:schemeClr val="accent4"/>
              </a:buClr>
              <a:buSzTx/>
              <a:buFont typeface="Calibri" panose="020F0502020204030204" pitchFamily="34" charset="0"/>
              <a:buChar char="-"/>
              <a:tabLst/>
              <a:defRPr sz="1451" b="1">
                <a:solidFill>
                  <a:srgbClr val="003366"/>
                </a:solidFill>
                <a:latin typeface="Calibri" panose="020F0502020204030204" pitchFamily="34" charset="0"/>
                <a:ea typeface="Calibri" charset="0"/>
                <a:cs typeface="Calibri" panose="020F0502020204030204" pitchFamily="34" charset="0"/>
              </a:defRPr>
            </a:lvl5pPr>
            <a:lvl6pPr marL="1886004"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6pPr>
            <a:lvl7pPr marL="222891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7pPr>
            <a:lvl8pPr marL="257182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8pPr>
            <a:lvl9pPr marL="291473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9pPr>
          </a:lstStyle>
          <a:p>
            <a:pPr marL="0"/>
            <a:r>
              <a:rPr lang="de-CH" sz="2200" b="0" kern="0" dirty="0" err="1" smtClean="0"/>
              <a:t>Quizlet</a:t>
            </a:r>
            <a:r>
              <a:rPr lang="de-CH" sz="2200" b="0" kern="0" dirty="0" smtClean="0"/>
              <a:t/>
            </a:r>
            <a:br>
              <a:rPr lang="de-CH" sz="2200" b="0" kern="0" dirty="0" smtClean="0"/>
            </a:br>
            <a:r>
              <a:rPr lang="de-CH" sz="1800" b="0" kern="0" dirty="0" smtClean="0"/>
              <a:t>Wortschatztraining auf quizlet.com</a:t>
            </a:r>
            <a:br>
              <a:rPr lang="de-CH" sz="1800" b="0" kern="0" dirty="0" smtClean="0"/>
            </a:br>
            <a:r>
              <a:rPr lang="de-CH" sz="1800" b="0" kern="0" dirty="0" smtClean="0"/>
              <a:t>Kostenlos</a:t>
            </a:r>
            <a:r>
              <a:rPr lang="de-CH" sz="1800" b="0" kern="0" dirty="0"/>
              <a:t>, mit </a:t>
            </a:r>
            <a:r>
              <a:rPr lang="de-CH" sz="1800" b="0" kern="0" dirty="0" smtClean="0"/>
              <a:t>Werbung</a:t>
            </a:r>
            <a:br>
              <a:rPr lang="de-CH" sz="1800" b="0" kern="0" dirty="0" smtClean="0"/>
            </a:br>
            <a:endParaRPr lang="de-CH" kern="0" dirty="0"/>
          </a:p>
        </p:txBody>
      </p:sp>
      <p:grpSp>
        <p:nvGrpSpPr>
          <p:cNvPr id="4" name="Gruppieren 3"/>
          <p:cNvGrpSpPr/>
          <p:nvPr/>
        </p:nvGrpSpPr>
        <p:grpSpPr>
          <a:xfrm>
            <a:off x="631406" y="1412875"/>
            <a:ext cx="3887908" cy="2741474"/>
            <a:chOff x="645923" y="1412875"/>
            <a:chExt cx="3887908" cy="2741474"/>
          </a:xfrm>
        </p:grpSpPr>
        <p:grpSp>
          <p:nvGrpSpPr>
            <p:cNvPr id="15" name="Gruppieren 14"/>
            <p:cNvGrpSpPr/>
            <p:nvPr/>
          </p:nvGrpSpPr>
          <p:grpSpPr>
            <a:xfrm>
              <a:off x="645923" y="1412875"/>
              <a:ext cx="3887908" cy="2741474"/>
              <a:chOff x="7826964" y="1402139"/>
              <a:chExt cx="3887908" cy="2741474"/>
            </a:xfrm>
          </p:grpSpPr>
          <p:pic>
            <p:nvPicPr>
              <p:cNvPr id="19" name="72768DC6-8DF1-4706-8E05-DF9B3A3D4F77" descr="C24BDA77-F2F8-4AF3-83FB-4907CBD07210@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6964" y="1402139"/>
                <a:ext cx="3887908" cy="2741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Grafik 16"/>
              <p:cNvPicPr>
                <a:picLocks noChangeAspect="1"/>
              </p:cNvPicPr>
              <p:nvPr/>
            </p:nvPicPr>
            <p:blipFill>
              <a:blip r:embed="rId5"/>
              <a:stretch>
                <a:fillRect/>
              </a:stretch>
            </p:blipFill>
            <p:spPr>
              <a:xfrm>
                <a:off x="8073684" y="3876273"/>
                <a:ext cx="3355200" cy="115119"/>
              </a:xfrm>
              <a:prstGeom prst="rect">
                <a:avLst/>
              </a:prstGeom>
            </p:spPr>
          </p:pic>
        </p:grpSp>
        <p:pic>
          <p:nvPicPr>
            <p:cNvPr id="7" name="Grafik 6"/>
            <p:cNvPicPr>
              <a:picLocks noChangeAspect="1"/>
            </p:cNvPicPr>
            <p:nvPr/>
          </p:nvPicPr>
          <p:blipFill rotWithShape="1">
            <a:blip r:embed="rId6"/>
            <a:srcRect b="14039"/>
            <a:stretch/>
          </p:blipFill>
          <p:spPr>
            <a:xfrm>
              <a:off x="815717" y="1586515"/>
              <a:ext cx="3420000" cy="2386466"/>
            </a:xfrm>
            <a:prstGeom prst="rect">
              <a:avLst/>
            </a:prstGeom>
          </p:spPr>
        </p:pic>
      </p:grpSp>
      <p:grpSp>
        <p:nvGrpSpPr>
          <p:cNvPr id="3" name="Gruppieren 2"/>
          <p:cNvGrpSpPr/>
          <p:nvPr/>
        </p:nvGrpSpPr>
        <p:grpSpPr>
          <a:xfrm>
            <a:off x="7706165" y="1416136"/>
            <a:ext cx="3887908" cy="2741474"/>
            <a:chOff x="6095080" y="1416136"/>
            <a:chExt cx="3887908" cy="2741474"/>
          </a:xfrm>
        </p:grpSpPr>
        <p:pic>
          <p:nvPicPr>
            <p:cNvPr id="24" name="72768DC6-8DF1-4706-8E05-DF9B3A3D4F77" descr="C24BDA77-F2F8-4AF3-83FB-4907CBD07210@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080" y="1416136"/>
              <a:ext cx="3887908" cy="2741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p:cNvPicPr>
              <a:picLocks noChangeAspect="1"/>
            </p:cNvPicPr>
            <p:nvPr/>
          </p:nvPicPr>
          <p:blipFill rotWithShape="1">
            <a:blip r:embed="rId7"/>
            <a:srcRect l="13876"/>
            <a:stretch/>
          </p:blipFill>
          <p:spPr>
            <a:xfrm>
              <a:off x="6295982" y="1593499"/>
              <a:ext cx="3420231" cy="2395507"/>
            </a:xfrm>
            <a:prstGeom prst="rect">
              <a:avLst/>
            </a:prstGeom>
          </p:spPr>
        </p:pic>
      </p:grpSp>
    </p:spTree>
    <p:extLst>
      <p:ext uri="{BB962C8B-B14F-4D97-AF65-F5344CB8AC3E}">
        <p14:creationId xmlns:p14="http://schemas.microsoft.com/office/powerpoint/2010/main" val="2214628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AA126F1-10B3-3840-A7DC-838C8E2834C2}"/>
              </a:ext>
            </a:extLst>
          </p:cNvPr>
          <p:cNvSpPr>
            <a:spLocks noGrp="1"/>
          </p:cNvSpPr>
          <p:nvPr>
            <p:ph type="title"/>
          </p:nvPr>
        </p:nvSpPr>
        <p:spPr/>
        <p:txBody>
          <a:bodyPr/>
          <a:lstStyle/>
          <a:p>
            <a:r>
              <a:rPr lang="de-DE" dirty="0" smtClean="0"/>
              <a:t>A) Digitale Inhalte aufrufen über meinklett.ch</a:t>
            </a:r>
            <a:endParaRPr lang="de-DE" dirty="0"/>
          </a:p>
        </p:txBody>
      </p:sp>
      <p:sp>
        <p:nvSpPr>
          <p:cNvPr id="5" name="Fußzeilenplatzhalter 4">
            <a:extLst>
              <a:ext uri="{FF2B5EF4-FFF2-40B4-BE49-F238E27FC236}">
                <a16:creationId xmlns:a16="http://schemas.microsoft.com/office/drawing/2014/main" xmlns="" id="{7E36FA54-936B-5E46-9F49-40B1B0C6CEFD}"/>
              </a:ext>
            </a:extLst>
          </p:cNvPr>
          <p:cNvSpPr>
            <a:spLocks noGrp="1"/>
          </p:cNvSpPr>
          <p:nvPr>
            <p:ph type="ftr" sz="quarter" idx="11"/>
          </p:nvPr>
        </p:nvSpPr>
        <p:spPr/>
        <p:txBody>
          <a:bodyPr/>
          <a:lstStyle/>
          <a:p>
            <a:r>
              <a:rPr lang="de-DE"/>
              <a:t>Klett und Balmer Verlag</a:t>
            </a:r>
            <a:endParaRPr lang="de-DE" dirty="0"/>
          </a:p>
        </p:txBody>
      </p:sp>
      <p:sp>
        <p:nvSpPr>
          <p:cNvPr id="9" name="Textfeld 8">
            <a:extLst>
              <a:ext uri="{FF2B5EF4-FFF2-40B4-BE49-F238E27FC236}">
                <a16:creationId xmlns:a16="http://schemas.microsoft.com/office/drawing/2014/main" xmlns="" id="{4D2F8A69-727E-934D-A27B-E9EC54D055C0}"/>
              </a:ext>
            </a:extLst>
          </p:cNvPr>
          <p:cNvSpPr txBox="1"/>
          <p:nvPr/>
        </p:nvSpPr>
        <p:spPr>
          <a:xfrm>
            <a:off x="608319" y="5343279"/>
            <a:ext cx="2853303" cy="584775"/>
          </a:xfrm>
          <a:prstGeom prst="rect">
            <a:avLst/>
          </a:prstGeom>
          <a:noFill/>
        </p:spPr>
        <p:txBody>
          <a:bodyPr wrap="square" lIns="0" rtlCol="0">
            <a:spAutoFit/>
          </a:bodyPr>
          <a:lstStyle/>
          <a:p>
            <a:pPr>
              <a:spcBef>
                <a:spcPts val="600"/>
              </a:spcBef>
            </a:pPr>
            <a:r>
              <a:rPr lang="de-DE" sz="3200" dirty="0" smtClean="0">
                <a:solidFill>
                  <a:srgbClr val="203864"/>
                </a:solidFill>
              </a:rPr>
              <a:t>1. Anmelden</a:t>
            </a:r>
            <a:endParaRPr lang="de-DE" sz="3200" dirty="0">
              <a:solidFill>
                <a:srgbClr val="203864"/>
              </a:solidFill>
            </a:endParaRPr>
          </a:p>
        </p:txBody>
      </p:sp>
      <p:sp>
        <p:nvSpPr>
          <p:cNvPr id="21" name="Textfeld 20">
            <a:extLst>
              <a:ext uri="{FF2B5EF4-FFF2-40B4-BE49-F238E27FC236}">
                <a16:creationId xmlns:a16="http://schemas.microsoft.com/office/drawing/2014/main" xmlns="" id="{4D2F8A69-727E-934D-A27B-E9EC54D055C0}"/>
              </a:ext>
            </a:extLst>
          </p:cNvPr>
          <p:cNvSpPr txBox="1"/>
          <p:nvPr/>
        </p:nvSpPr>
        <p:spPr>
          <a:xfrm>
            <a:off x="5896452" y="5343279"/>
            <a:ext cx="5603983" cy="584775"/>
          </a:xfrm>
          <a:prstGeom prst="rect">
            <a:avLst/>
          </a:prstGeom>
          <a:noFill/>
        </p:spPr>
        <p:txBody>
          <a:bodyPr wrap="square" lIns="0" rtlCol="0">
            <a:spAutoFit/>
          </a:bodyPr>
          <a:lstStyle/>
          <a:p>
            <a:pPr>
              <a:spcBef>
                <a:spcPts val="600"/>
              </a:spcBef>
            </a:pPr>
            <a:r>
              <a:rPr lang="de-DE" sz="3200" dirty="0">
                <a:solidFill>
                  <a:srgbClr val="203864"/>
                </a:solidFill>
              </a:rPr>
              <a:t>2</a:t>
            </a:r>
            <a:r>
              <a:rPr lang="de-DE" sz="3200" dirty="0" smtClean="0">
                <a:solidFill>
                  <a:srgbClr val="203864"/>
                </a:solidFill>
              </a:rPr>
              <a:t>. </a:t>
            </a:r>
            <a:r>
              <a:rPr lang="de-DE" sz="3200" dirty="0" err="1" smtClean="0">
                <a:solidFill>
                  <a:srgbClr val="203864"/>
                </a:solidFill>
              </a:rPr>
              <a:t>digiMedia</a:t>
            </a:r>
            <a:r>
              <a:rPr lang="de-DE" sz="3200" dirty="0" smtClean="0">
                <a:solidFill>
                  <a:srgbClr val="203864"/>
                </a:solidFill>
              </a:rPr>
              <a:t> wählen</a:t>
            </a:r>
            <a:endParaRPr lang="de-DE" sz="3200" dirty="0">
              <a:solidFill>
                <a:srgbClr val="203864"/>
              </a:solidFill>
            </a:endParaRPr>
          </a:p>
        </p:txBody>
      </p:sp>
      <p:grpSp>
        <p:nvGrpSpPr>
          <p:cNvPr id="3" name="Gruppieren 2"/>
          <p:cNvGrpSpPr/>
          <p:nvPr/>
        </p:nvGrpSpPr>
        <p:grpSpPr>
          <a:xfrm>
            <a:off x="924136" y="1303945"/>
            <a:ext cx="4643227" cy="4039334"/>
            <a:chOff x="924136" y="1303945"/>
            <a:chExt cx="4643227" cy="4039334"/>
          </a:xfrm>
        </p:grpSpPr>
        <p:pic>
          <p:nvPicPr>
            <p:cNvPr id="15" name="Grafik 14">
              <a:extLst>
                <a:ext uri="{FF2B5EF4-FFF2-40B4-BE49-F238E27FC236}">
                  <a16:creationId xmlns="" xmlns:a16="http://schemas.microsoft.com/office/drawing/2014/main" id="{BD2DBBE3-290E-E94A-AA2C-B6F494589296}"/>
                </a:ext>
              </a:extLst>
            </p:cNvPr>
            <p:cNvPicPr>
              <a:picLocks noChangeAspect="1"/>
            </p:cNvPicPr>
            <p:nvPr/>
          </p:nvPicPr>
          <p:blipFill>
            <a:blip r:embed="rId3"/>
            <a:srcRect/>
            <a:stretch/>
          </p:blipFill>
          <p:spPr>
            <a:xfrm>
              <a:off x="924136" y="1303945"/>
              <a:ext cx="4643227" cy="4039334"/>
            </a:xfrm>
            <a:prstGeom prst="rect">
              <a:avLst/>
            </a:prstGeom>
          </p:spPr>
        </p:pic>
        <p:pic>
          <p:nvPicPr>
            <p:cNvPr id="13" name="Grafik 12"/>
            <p:cNvPicPr>
              <a:picLocks noChangeAspect="1"/>
            </p:cNvPicPr>
            <p:nvPr/>
          </p:nvPicPr>
          <p:blipFill rotWithShape="1">
            <a:blip r:embed="rId4"/>
            <a:srcRect b="8636"/>
            <a:stretch/>
          </p:blipFill>
          <p:spPr>
            <a:xfrm>
              <a:off x="1073586" y="1546757"/>
              <a:ext cx="4306778" cy="2674800"/>
            </a:xfrm>
            <a:prstGeom prst="rect">
              <a:avLst/>
            </a:prstGeom>
          </p:spPr>
        </p:pic>
      </p:grpSp>
      <p:grpSp>
        <p:nvGrpSpPr>
          <p:cNvPr id="8" name="Gruppieren 7"/>
          <p:cNvGrpSpPr/>
          <p:nvPr/>
        </p:nvGrpSpPr>
        <p:grpSpPr>
          <a:xfrm>
            <a:off x="5866119" y="1310026"/>
            <a:ext cx="4643227" cy="4039334"/>
            <a:chOff x="5866119" y="1310026"/>
            <a:chExt cx="4643227" cy="4039334"/>
          </a:xfrm>
        </p:grpSpPr>
        <p:pic>
          <p:nvPicPr>
            <p:cNvPr id="18" name="Grafik 17">
              <a:extLst>
                <a:ext uri="{FF2B5EF4-FFF2-40B4-BE49-F238E27FC236}">
                  <a16:creationId xmlns="" xmlns:a16="http://schemas.microsoft.com/office/drawing/2014/main" id="{BD2DBBE3-290E-E94A-AA2C-B6F494589296}"/>
                </a:ext>
              </a:extLst>
            </p:cNvPr>
            <p:cNvPicPr>
              <a:picLocks noChangeAspect="1"/>
            </p:cNvPicPr>
            <p:nvPr/>
          </p:nvPicPr>
          <p:blipFill>
            <a:blip r:embed="rId3"/>
            <a:srcRect/>
            <a:stretch/>
          </p:blipFill>
          <p:spPr>
            <a:xfrm>
              <a:off x="5866119" y="1310026"/>
              <a:ext cx="4643227" cy="4039334"/>
            </a:xfrm>
            <a:prstGeom prst="rect">
              <a:avLst/>
            </a:prstGeom>
          </p:spPr>
        </p:pic>
        <p:pic>
          <p:nvPicPr>
            <p:cNvPr id="7" name="Grafik 6"/>
            <p:cNvPicPr>
              <a:picLocks noChangeAspect="1"/>
            </p:cNvPicPr>
            <p:nvPr/>
          </p:nvPicPr>
          <p:blipFill rotWithShape="1">
            <a:blip r:embed="rId5"/>
            <a:srcRect l="3310" r="11898"/>
            <a:stretch/>
          </p:blipFill>
          <p:spPr>
            <a:xfrm>
              <a:off x="6021774" y="1549636"/>
              <a:ext cx="4320000" cy="2695897"/>
            </a:xfrm>
            <a:prstGeom prst="rect">
              <a:avLst/>
            </a:prstGeom>
          </p:spPr>
        </p:pic>
      </p:grpSp>
    </p:spTree>
    <p:extLst>
      <p:ext uri="{BB962C8B-B14F-4D97-AF65-F5344CB8AC3E}">
        <p14:creationId xmlns:p14="http://schemas.microsoft.com/office/powerpoint/2010/main" val="1223950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AA126F1-10B3-3840-A7DC-838C8E2834C2}"/>
              </a:ext>
            </a:extLst>
          </p:cNvPr>
          <p:cNvSpPr>
            <a:spLocks noGrp="1"/>
          </p:cNvSpPr>
          <p:nvPr>
            <p:ph type="title"/>
          </p:nvPr>
        </p:nvSpPr>
        <p:spPr/>
        <p:txBody>
          <a:bodyPr/>
          <a:lstStyle/>
          <a:p>
            <a:r>
              <a:rPr lang="de-DE" dirty="0" smtClean="0"/>
              <a:t>B) Digitale Inhalte aufrufen durch Scannen</a:t>
            </a:r>
            <a:endParaRPr lang="de-DE" dirty="0"/>
          </a:p>
        </p:txBody>
      </p:sp>
      <p:sp>
        <p:nvSpPr>
          <p:cNvPr id="5" name="Fußzeilenplatzhalter 4">
            <a:extLst>
              <a:ext uri="{FF2B5EF4-FFF2-40B4-BE49-F238E27FC236}">
                <a16:creationId xmlns="" xmlns:a16="http://schemas.microsoft.com/office/drawing/2014/main" id="{7E36FA54-936B-5E46-9F49-40B1B0C6CEFD}"/>
              </a:ext>
            </a:extLst>
          </p:cNvPr>
          <p:cNvSpPr>
            <a:spLocks noGrp="1"/>
          </p:cNvSpPr>
          <p:nvPr>
            <p:ph type="ftr" sz="quarter" idx="11"/>
          </p:nvPr>
        </p:nvSpPr>
        <p:spPr/>
        <p:txBody>
          <a:bodyPr/>
          <a:lstStyle/>
          <a:p>
            <a:r>
              <a:rPr lang="de-DE"/>
              <a:t>Klett und Balmer Verlag</a:t>
            </a:r>
            <a:endParaRPr lang="de-DE" dirty="0"/>
          </a:p>
        </p:txBody>
      </p:sp>
      <p:sp>
        <p:nvSpPr>
          <p:cNvPr id="9" name="Textfeld 8">
            <a:extLst>
              <a:ext uri="{FF2B5EF4-FFF2-40B4-BE49-F238E27FC236}">
                <a16:creationId xmlns="" xmlns:a16="http://schemas.microsoft.com/office/drawing/2014/main" id="{4D2F8A69-727E-934D-A27B-E9EC54D055C0}"/>
              </a:ext>
            </a:extLst>
          </p:cNvPr>
          <p:cNvSpPr txBox="1"/>
          <p:nvPr/>
        </p:nvSpPr>
        <p:spPr>
          <a:xfrm>
            <a:off x="642505" y="5303011"/>
            <a:ext cx="2853303" cy="584775"/>
          </a:xfrm>
          <a:prstGeom prst="rect">
            <a:avLst/>
          </a:prstGeom>
          <a:noFill/>
        </p:spPr>
        <p:txBody>
          <a:bodyPr wrap="square" lIns="0" rtlCol="0">
            <a:spAutoFit/>
          </a:bodyPr>
          <a:lstStyle/>
          <a:p>
            <a:pPr>
              <a:spcBef>
                <a:spcPts val="600"/>
              </a:spcBef>
            </a:pPr>
            <a:r>
              <a:rPr lang="de-DE" sz="3200" dirty="0" smtClean="0">
                <a:solidFill>
                  <a:srgbClr val="203864"/>
                </a:solidFill>
              </a:rPr>
              <a:t>1. Scannen</a:t>
            </a:r>
            <a:endParaRPr lang="de-DE" sz="3200" dirty="0">
              <a:solidFill>
                <a:srgbClr val="203864"/>
              </a:solidFill>
            </a:endParaRPr>
          </a:p>
        </p:txBody>
      </p:sp>
      <p:sp>
        <p:nvSpPr>
          <p:cNvPr id="11" name="Textfeld 10">
            <a:extLst>
              <a:ext uri="{FF2B5EF4-FFF2-40B4-BE49-F238E27FC236}">
                <a16:creationId xmlns="" xmlns:a16="http://schemas.microsoft.com/office/drawing/2014/main" id="{4D2F8A69-727E-934D-A27B-E9EC54D055C0}"/>
              </a:ext>
            </a:extLst>
          </p:cNvPr>
          <p:cNvSpPr txBox="1"/>
          <p:nvPr/>
        </p:nvSpPr>
        <p:spPr>
          <a:xfrm>
            <a:off x="4229629" y="5289179"/>
            <a:ext cx="3446355" cy="584775"/>
          </a:xfrm>
          <a:prstGeom prst="rect">
            <a:avLst/>
          </a:prstGeom>
          <a:noFill/>
        </p:spPr>
        <p:txBody>
          <a:bodyPr wrap="square" lIns="0" rtlCol="0">
            <a:spAutoFit/>
          </a:bodyPr>
          <a:lstStyle/>
          <a:p>
            <a:pPr marL="493713" indent="-493713">
              <a:spcBef>
                <a:spcPts val="600"/>
              </a:spcBef>
            </a:pPr>
            <a:r>
              <a:rPr lang="de-DE" sz="3200" dirty="0">
                <a:solidFill>
                  <a:srgbClr val="203864"/>
                </a:solidFill>
              </a:rPr>
              <a:t>2</a:t>
            </a:r>
            <a:r>
              <a:rPr lang="de-DE" sz="3200" dirty="0" smtClean="0">
                <a:solidFill>
                  <a:srgbClr val="203864"/>
                </a:solidFill>
              </a:rPr>
              <a:t>. </a:t>
            </a:r>
            <a:r>
              <a:rPr lang="de-DE" sz="3200" dirty="0">
                <a:solidFill>
                  <a:srgbClr val="203864"/>
                </a:solidFill>
              </a:rPr>
              <a:t>A</a:t>
            </a:r>
            <a:r>
              <a:rPr lang="de-DE" sz="3200" dirty="0" smtClean="0">
                <a:solidFill>
                  <a:srgbClr val="203864"/>
                </a:solidFill>
              </a:rPr>
              <a:t>nmelden</a:t>
            </a:r>
            <a:endParaRPr lang="de-DE" sz="3200" dirty="0">
              <a:solidFill>
                <a:srgbClr val="203864"/>
              </a:solidFill>
            </a:endParaRPr>
          </a:p>
        </p:txBody>
      </p:sp>
      <p:sp>
        <p:nvSpPr>
          <p:cNvPr id="15" name="Textfeld 14">
            <a:extLst>
              <a:ext uri="{FF2B5EF4-FFF2-40B4-BE49-F238E27FC236}">
                <a16:creationId xmlns="" xmlns:a16="http://schemas.microsoft.com/office/drawing/2014/main" id="{4D2F8A69-727E-934D-A27B-E9EC54D055C0}"/>
              </a:ext>
            </a:extLst>
          </p:cNvPr>
          <p:cNvSpPr txBox="1"/>
          <p:nvPr/>
        </p:nvSpPr>
        <p:spPr>
          <a:xfrm>
            <a:off x="8171656" y="5303303"/>
            <a:ext cx="4045462" cy="584775"/>
          </a:xfrm>
          <a:prstGeom prst="rect">
            <a:avLst/>
          </a:prstGeom>
          <a:noFill/>
        </p:spPr>
        <p:txBody>
          <a:bodyPr wrap="square" lIns="0" rtlCol="0">
            <a:spAutoFit/>
          </a:bodyPr>
          <a:lstStyle/>
          <a:p>
            <a:pPr>
              <a:spcBef>
                <a:spcPts val="600"/>
              </a:spcBef>
            </a:pPr>
            <a:r>
              <a:rPr lang="de-DE" sz="3200" dirty="0" smtClean="0">
                <a:solidFill>
                  <a:srgbClr val="203864"/>
                </a:solidFill>
              </a:rPr>
              <a:t>3. Gewünschtes wählen</a:t>
            </a:r>
            <a:endParaRPr lang="de-DE" sz="3200" dirty="0">
              <a:solidFill>
                <a:srgbClr val="203864"/>
              </a:solidFill>
            </a:endParaRPr>
          </a:p>
        </p:txBody>
      </p:sp>
      <p:grpSp>
        <p:nvGrpSpPr>
          <p:cNvPr id="10" name="Gruppieren 9"/>
          <p:cNvGrpSpPr/>
          <p:nvPr/>
        </p:nvGrpSpPr>
        <p:grpSpPr>
          <a:xfrm>
            <a:off x="4170451" y="1556791"/>
            <a:ext cx="3693688" cy="2664296"/>
            <a:chOff x="4170451" y="1556791"/>
            <a:chExt cx="3693688" cy="2664296"/>
          </a:xfrm>
        </p:grpSpPr>
        <p:grpSp>
          <p:nvGrpSpPr>
            <p:cNvPr id="24" name="Gruppieren 23"/>
            <p:cNvGrpSpPr/>
            <p:nvPr/>
          </p:nvGrpSpPr>
          <p:grpSpPr>
            <a:xfrm>
              <a:off x="4170451" y="1556791"/>
              <a:ext cx="3693688" cy="2664296"/>
              <a:chOff x="4246651" y="1556791"/>
              <a:chExt cx="3693688" cy="2664296"/>
            </a:xfrm>
          </p:grpSpPr>
          <p:pic>
            <p:nvPicPr>
              <p:cNvPr id="18" name="Grafik 17">
                <a:extLst>
                  <a:ext uri="{FF2B5EF4-FFF2-40B4-BE49-F238E27FC236}">
                    <a16:creationId xmlns="" xmlns:a16="http://schemas.microsoft.com/office/drawing/2014/main" id="{03686A31-79C4-B445-BAED-03738E88AFAD}"/>
                  </a:ext>
                </a:extLst>
              </p:cNvPr>
              <p:cNvPicPr>
                <a:picLocks noChangeAspect="1"/>
              </p:cNvPicPr>
              <p:nvPr/>
            </p:nvPicPr>
            <p:blipFill>
              <a:blip r:embed="rId3"/>
              <a:srcRect/>
              <a:stretch/>
            </p:blipFill>
            <p:spPr>
              <a:xfrm rot="-5400000">
                <a:off x="4761347" y="1042095"/>
                <a:ext cx="2664296" cy="3693688"/>
              </a:xfrm>
              <a:prstGeom prst="rect">
                <a:avLst/>
              </a:prstGeom>
            </p:spPr>
          </p:pic>
          <p:sp>
            <p:nvSpPr>
              <p:cNvPr id="23" name="Rechteck 22"/>
              <p:cNvSpPr/>
              <p:nvPr/>
            </p:nvSpPr>
            <p:spPr>
              <a:xfrm>
                <a:off x="5015880" y="3645024"/>
                <a:ext cx="1944216" cy="287520"/>
              </a:xfrm>
              <a:prstGeom prst="rect">
                <a:avLst/>
              </a:prstGeom>
              <a:solidFill>
                <a:srgbClr val="F5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pic>
          <p:nvPicPr>
            <p:cNvPr id="7" name="Grafik 6"/>
            <p:cNvPicPr>
              <a:picLocks/>
            </p:cNvPicPr>
            <p:nvPr/>
          </p:nvPicPr>
          <p:blipFill rotWithShape="1">
            <a:blip r:embed="rId4"/>
            <a:srcRect b="16381"/>
            <a:stretch/>
          </p:blipFill>
          <p:spPr>
            <a:xfrm>
              <a:off x="4481098" y="1808145"/>
              <a:ext cx="2983054" cy="2160000"/>
            </a:xfrm>
            <a:prstGeom prst="rect">
              <a:avLst/>
            </a:prstGeom>
          </p:spPr>
        </p:pic>
      </p:grpSp>
      <p:pic>
        <p:nvPicPr>
          <p:cNvPr id="3" name="Grafik 2"/>
          <p:cNvPicPr>
            <a:picLocks noChangeAspect="1"/>
          </p:cNvPicPr>
          <p:nvPr/>
        </p:nvPicPr>
        <p:blipFill rotWithShape="1">
          <a:blip r:embed="rId5"/>
          <a:srcRect l="7895"/>
          <a:stretch/>
        </p:blipFill>
        <p:spPr>
          <a:xfrm>
            <a:off x="618481" y="1432383"/>
            <a:ext cx="3056297" cy="3914044"/>
          </a:xfrm>
          <a:prstGeom prst="rect">
            <a:avLst/>
          </a:prstGeom>
          <a:ln w="6350">
            <a:solidFill>
              <a:schemeClr val="bg2">
                <a:lumMod val="90000"/>
              </a:schemeClr>
            </a:solidFill>
          </a:ln>
        </p:spPr>
      </p:pic>
      <p:pic>
        <p:nvPicPr>
          <p:cNvPr id="17" name="Grafik 16">
            <a:extLst>
              <a:ext uri="{FF2B5EF4-FFF2-40B4-BE49-F238E27FC236}">
                <a16:creationId xmlns="" xmlns:a16="http://schemas.microsoft.com/office/drawing/2014/main" id="{03686A31-79C4-B445-BAED-03738E88AFAD}"/>
              </a:ext>
            </a:extLst>
          </p:cNvPr>
          <p:cNvPicPr>
            <a:picLocks noChangeAspect="1"/>
          </p:cNvPicPr>
          <p:nvPr/>
        </p:nvPicPr>
        <p:blipFill>
          <a:blip r:embed="rId3"/>
          <a:srcRect/>
          <a:stretch/>
        </p:blipFill>
        <p:spPr>
          <a:xfrm rot="-4920000">
            <a:off x="1868189" y="745055"/>
            <a:ext cx="1800000" cy="2495453"/>
          </a:xfrm>
          <a:prstGeom prst="rect">
            <a:avLst/>
          </a:prstGeom>
        </p:spPr>
      </p:pic>
      <p:grpSp>
        <p:nvGrpSpPr>
          <p:cNvPr id="14" name="Gruppieren 13"/>
          <p:cNvGrpSpPr/>
          <p:nvPr/>
        </p:nvGrpSpPr>
        <p:grpSpPr>
          <a:xfrm>
            <a:off x="8114188" y="1556791"/>
            <a:ext cx="3693688" cy="2664296"/>
            <a:chOff x="8114188" y="1556791"/>
            <a:chExt cx="3693688" cy="2664296"/>
          </a:xfrm>
        </p:grpSpPr>
        <p:pic>
          <p:nvPicPr>
            <p:cNvPr id="19" name="Grafik 18">
              <a:extLst>
                <a:ext uri="{FF2B5EF4-FFF2-40B4-BE49-F238E27FC236}">
                  <a16:creationId xmlns="" xmlns:a16="http://schemas.microsoft.com/office/drawing/2014/main" id="{03686A31-79C4-B445-BAED-03738E88AFAD}"/>
                </a:ext>
              </a:extLst>
            </p:cNvPr>
            <p:cNvPicPr>
              <a:picLocks noChangeAspect="1"/>
            </p:cNvPicPr>
            <p:nvPr/>
          </p:nvPicPr>
          <p:blipFill>
            <a:blip r:embed="rId3"/>
            <a:srcRect/>
            <a:stretch/>
          </p:blipFill>
          <p:spPr>
            <a:xfrm rot="16200000">
              <a:off x="8628884" y="1042095"/>
              <a:ext cx="2664296" cy="3693688"/>
            </a:xfrm>
            <a:prstGeom prst="rect">
              <a:avLst/>
            </a:prstGeom>
          </p:spPr>
        </p:pic>
        <p:pic>
          <p:nvPicPr>
            <p:cNvPr id="8" name="Grafik 7"/>
            <p:cNvPicPr>
              <a:picLocks/>
            </p:cNvPicPr>
            <p:nvPr/>
          </p:nvPicPr>
          <p:blipFill>
            <a:blip r:embed="rId6"/>
            <a:stretch>
              <a:fillRect/>
            </a:stretch>
          </p:blipFill>
          <p:spPr>
            <a:xfrm>
              <a:off x="8424463" y="1788586"/>
              <a:ext cx="2984400" cy="2196000"/>
            </a:xfrm>
            <a:prstGeom prst="rect">
              <a:avLst/>
            </a:prstGeom>
          </p:spPr>
        </p:pic>
      </p:grpSp>
    </p:spTree>
    <p:extLst>
      <p:ext uri="{BB962C8B-B14F-4D97-AF65-F5344CB8AC3E}">
        <p14:creationId xmlns:p14="http://schemas.microsoft.com/office/powerpoint/2010/main" val="2504161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AA126F1-10B3-3840-A7DC-838C8E2834C2}"/>
              </a:ext>
            </a:extLst>
          </p:cNvPr>
          <p:cNvSpPr>
            <a:spLocks noGrp="1"/>
          </p:cNvSpPr>
          <p:nvPr>
            <p:ph type="title"/>
          </p:nvPr>
        </p:nvSpPr>
        <p:spPr/>
        <p:txBody>
          <a:bodyPr/>
          <a:lstStyle/>
          <a:p>
            <a:r>
              <a:rPr lang="de-DE" dirty="0" smtClean="0"/>
              <a:t>Wie können Sie Ihr Kind unterstützen?</a:t>
            </a:r>
            <a:endParaRPr lang="de-DE" dirty="0"/>
          </a:p>
        </p:txBody>
      </p:sp>
      <p:sp>
        <p:nvSpPr>
          <p:cNvPr id="5" name="Fußzeilenplatzhalter 4">
            <a:extLst>
              <a:ext uri="{FF2B5EF4-FFF2-40B4-BE49-F238E27FC236}">
                <a16:creationId xmlns:a16="http://schemas.microsoft.com/office/drawing/2014/main" xmlns="" id="{7E36FA54-936B-5E46-9F49-40B1B0C6CEFD}"/>
              </a:ext>
            </a:extLst>
          </p:cNvPr>
          <p:cNvSpPr>
            <a:spLocks noGrp="1"/>
          </p:cNvSpPr>
          <p:nvPr>
            <p:ph type="ftr" sz="quarter" idx="11"/>
          </p:nvPr>
        </p:nvSpPr>
        <p:spPr/>
        <p:txBody>
          <a:bodyPr/>
          <a:lstStyle/>
          <a:p>
            <a:r>
              <a:rPr lang="de-DE">
                <a:solidFill>
                  <a:prstClr val="black"/>
                </a:solidFill>
              </a:rPr>
              <a:t>Klett und Balmer Verlag</a:t>
            </a:r>
            <a:endParaRPr lang="de-DE" dirty="0">
              <a:solidFill>
                <a:prstClr val="black"/>
              </a:solidFill>
            </a:endParaRPr>
          </a:p>
        </p:txBody>
      </p:sp>
      <p:sp>
        <p:nvSpPr>
          <p:cNvPr id="24" name="Textfeld 23">
            <a:extLst>
              <a:ext uri="{FF2B5EF4-FFF2-40B4-BE49-F238E27FC236}">
                <a16:creationId xmlns:a16="http://schemas.microsoft.com/office/drawing/2014/main" xmlns="" id="{4D2F8A69-727E-934D-A27B-E9EC54D055C0}"/>
              </a:ext>
            </a:extLst>
          </p:cNvPr>
          <p:cNvSpPr txBox="1"/>
          <p:nvPr/>
        </p:nvSpPr>
        <p:spPr>
          <a:xfrm>
            <a:off x="608319" y="1424196"/>
            <a:ext cx="6757618" cy="4555093"/>
          </a:xfrm>
          <a:prstGeom prst="rect">
            <a:avLst/>
          </a:prstGeom>
          <a:noFill/>
        </p:spPr>
        <p:txBody>
          <a:bodyPr wrap="square" lIns="0" rtlCol="0">
            <a:spAutoFit/>
          </a:bodyPr>
          <a:lstStyle/>
          <a:p>
            <a:pPr marL="274638" indent="-274638">
              <a:spcBef>
                <a:spcPts val="600"/>
              </a:spcBef>
              <a:buFont typeface="Arial" panose="020B0604020202020204" pitchFamily="34" charset="0"/>
              <a:buChar char="•"/>
            </a:pPr>
            <a:r>
              <a:rPr lang="de-DE" sz="3000" dirty="0" smtClean="0">
                <a:solidFill>
                  <a:srgbClr val="203864"/>
                </a:solidFill>
              </a:rPr>
              <a:t>Zeigen Sie eine positive Einstellung gegenüber der französischen Sprache.</a:t>
            </a:r>
            <a:endParaRPr lang="de-DE" sz="3000" dirty="0">
              <a:solidFill>
                <a:srgbClr val="203864"/>
              </a:solidFill>
            </a:endParaRPr>
          </a:p>
          <a:p>
            <a:pPr marL="274638" indent="-274638">
              <a:spcBef>
                <a:spcPts val="600"/>
              </a:spcBef>
              <a:buFont typeface="Arial" panose="020B0604020202020204" pitchFamily="34" charset="0"/>
              <a:buChar char="•"/>
            </a:pPr>
            <a:r>
              <a:rPr lang="de-DE" sz="3000" dirty="0" smtClean="0">
                <a:solidFill>
                  <a:srgbClr val="203864"/>
                </a:solidFill>
              </a:rPr>
              <a:t>Erkundigen Sie sich, was im Unterricht passiert.</a:t>
            </a:r>
            <a:endParaRPr lang="de-DE" sz="3000" dirty="0">
              <a:solidFill>
                <a:srgbClr val="203864"/>
              </a:solidFill>
            </a:endParaRPr>
          </a:p>
          <a:p>
            <a:pPr marL="274638" indent="-274638">
              <a:spcBef>
                <a:spcPts val="600"/>
              </a:spcBef>
              <a:buFont typeface="Arial" panose="020B0604020202020204" pitchFamily="34" charset="0"/>
              <a:buChar char="•"/>
            </a:pPr>
            <a:r>
              <a:rPr lang="de-DE" sz="3000" dirty="0" smtClean="0">
                <a:solidFill>
                  <a:srgbClr val="203864"/>
                </a:solidFill>
              </a:rPr>
              <a:t>Zeigen Sie Anerkennung.</a:t>
            </a:r>
            <a:endParaRPr lang="de-DE" sz="3000" dirty="0">
              <a:solidFill>
                <a:srgbClr val="203864"/>
              </a:solidFill>
            </a:endParaRPr>
          </a:p>
          <a:p>
            <a:pPr marL="274638" indent="-274638">
              <a:spcBef>
                <a:spcPts val="600"/>
              </a:spcBef>
              <a:buFont typeface="Arial" panose="020B0604020202020204" pitchFamily="34" charset="0"/>
              <a:buChar char="•"/>
            </a:pPr>
            <a:r>
              <a:rPr lang="de-DE" sz="3000" dirty="0" smtClean="0">
                <a:solidFill>
                  <a:srgbClr val="203864"/>
                </a:solidFill>
              </a:rPr>
              <a:t>Erlauben Sie Ihrer Tochter, Ihrem Sohn, Fehler zu machen.</a:t>
            </a:r>
          </a:p>
          <a:p>
            <a:pPr marL="274638" indent="-274638">
              <a:spcBef>
                <a:spcPts val="600"/>
              </a:spcBef>
              <a:buFont typeface="Arial" panose="020B0604020202020204" pitchFamily="34" charset="0"/>
              <a:buChar char="•"/>
            </a:pPr>
            <a:r>
              <a:rPr lang="de-DE" sz="3000" dirty="0" smtClean="0">
                <a:solidFill>
                  <a:srgbClr val="203864"/>
                </a:solidFill>
              </a:rPr>
              <a:t>Bieten Sie Gelegenheiten, Französisch </a:t>
            </a:r>
            <a:br>
              <a:rPr lang="de-DE" sz="3000" dirty="0" smtClean="0">
                <a:solidFill>
                  <a:srgbClr val="203864"/>
                </a:solidFill>
              </a:rPr>
            </a:br>
            <a:r>
              <a:rPr lang="de-DE" sz="3000" dirty="0" smtClean="0">
                <a:solidFill>
                  <a:srgbClr val="203864"/>
                </a:solidFill>
              </a:rPr>
              <a:t>zu begegnen.</a:t>
            </a:r>
            <a:endParaRPr lang="de-DE" sz="3000" dirty="0">
              <a:solidFill>
                <a:srgbClr val="FF0000"/>
              </a:solidFill>
            </a:endParaRPr>
          </a:p>
        </p:txBody>
      </p:sp>
      <p:sp>
        <p:nvSpPr>
          <p:cNvPr id="7" name="Rechteck 6"/>
          <p:cNvSpPr/>
          <p:nvPr/>
        </p:nvSpPr>
        <p:spPr>
          <a:xfrm>
            <a:off x="7860319" y="886434"/>
            <a:ext cx="215776" cy="215305"/>
          </a:xfrm>
          <a:prstGeom prst="rect">
            <a:avLst/>
          </a:prstGeom>
          <a:solidFill>
            <a:srgbClr val="FFFEEF"/>
          </a:solidFill>
          <a:ln>
            <a:solidFill>
              <a:srgbClr val="FFF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186" y="1216979"/>
            <a:ext cx="4188518" cy="4993745"/>
          </a:xfrm>
          <a:prstGeom prst="rect">
            <a:avLst/>
          </a:prstGeom>
        </p:spPr>
      </p:pic>
    </p:spTree>
    <p:extLst>
      <p:ext uri="{BB962C8B-B14F-4D97-AF65-F5344CB8AC3E}">
        <p14:creationId xmlns:p14="http://schemas.microsoft.com/office/powerpoint/2010/main" val="1960933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3">
            <a:extLst>
              <a:ext uri="{FF2B5EF4-FFF2-40B4-BE49-F238E27FC236}">
                <a16:creationId xmlns="" xmlns:a16="http://schemas.microsoft.com/office/drawing/2014/main" id="{D470509D-F017-0C49-B0AE-AB51A73C9F96}"/>
              </a:ext>
            </a:extLst>
          </p:cNvPr>
          <p:cNvSpPr txBox="1">
            <a:spLocks/>
          </p:cNvSpPr>
          <p:nvPr/>
        </p:nvSpPr>
        <p:spPr>
          <a:xfrm>
            <a:off x="1279775" y="1342549"/>
            <a:ext cx="4799955" cy="1800200"/>
          </a:xfrm>
          <a:prstGeom prst="rect">
            <a:avLst/>
          </a:prstGeom>
        </p:spPr>
        <p:txBody>
          <a:bodyPr wrap="none" lIns="0"/>
          <a:lstStyle>
            <a:lvl1pPr algn="l" defTabSz="914400" rtl="0" eaLnBrk="1" latinLnBrk="0" hangingPunct="1">
              <a:lnSpc>
                <a:spcPct val="90000"/>
              </a:lnSpc>
              <a:spcBef>
                <a:spcPct val="0"/>
              </a:spcBef>
              <a:buNone/>
              <a:defRPr sz="4000" kern="1200" baseline="0">
                <a:solidFill>
                  <a:schemeClr val="tx1"/>
                </a:solidFill>
                <a:latin typeface="Calibri" panose="020F0502020204030204" pitchFamily="34" charset="0"/>
                <a:ea typeface="+mj-ea"/>
                <a:cs typeface="+mj-cs"/>
              </a:defRPr>
            </a:lvl1pPr>
          </a:lstStyle>
          <a:p>
            <a:r>
              <a:rPr lang="de-DE" sz="5000" dirty="0">
                <a:solidFill>
                  <a:prstClr val="black"/>
                </a:solidFill>
                <a:latin typeface="Times New Roman" panose="02020603050405020304" pitchFamily="18" charset="0"/>
                <a:cs typeface="Times New Roman" panose="02020603050405020304" pitchFamily="18" charset="0"/>
              </a:rPr>
              <a:t>Vielen </a:t>
            </a:r>
            <a:r>
              <a:rPr lang="de-DE" sz="5000" dirty="0" smtClean="0">
                <a:solidFill>
                  <a:prstClr val="black"/>
                </a:solidFill>
                <a:latin typeface="Times New Roman" panose="02020603050405020304" pitchFamily="18" charset="0"/>
                <a:cs typeface="Times New Roman" panose="02020603050405020304" pitchFamily="18" charset="0"/>
              </a:rPr>
              <a:t>Dank </a:t>
            </a:r>
          </a:p>
          <a:p>
            <a:r>
              <a:rPr lang="de-DE" sz="5000" smtClean="0">
                <a:solidFill>
                  <a:prstClr val="black"/>
                </a:solidFill>
                <a:latin typeface="Times New Roman" panose="02020603050405020304" pitchFamily="18" charset="0"/>
                <a:cs typeface="Times New Roman" panose="02020603050405020304" pitchFamily="18" charset="0"/>
              </a:rPr>
              <a:t>für Ihre </a:t>
            </a:r>
          </a:p>
          <a:p>
            <a:r>
              <a:rPr lang="de-DE" sz="5000" smtClean="0">
                <a:solidFill>
                  <a:prstClr val="black"/>
                </a:solidFill>
                <a:latin typeface="Times New Roman" panose="02020603050405020304" pitchFamily="18" charset="0"/>
                <a:cs typeface="Times New Roman" panose="02020603050405020304" pitchFamily="18" charset="0"/>
              </a:rPr>
              <a:t>Aufmerksamkeit</a:t>
            </a:r>
            <a:r>
              <a:rPr lang="de-DE" sz="4600" dirty="0">
                <a:solidFill>
                  <a:prstClr val="black"/>
                </a:solidFill>
                <a:latin typeface="Times New Roman" panose="02020603050405020304" pitchFamily="18" charset="0"/>
                <a:cs typeface="Times New Roman" panose="02020603050405020304" pitchFamily="18" charset="0"/>
              </a:rPr>
              <a:t>!</a:t>
            </a:r>
          </a:p>
          <a:p>
            <a:endParaRPr lang="de-DE" sz="5000" dirty="0">
              <a:latin typeface="Georgia" panose="02040502050405020303" pitchFamily="18" charset="0"/>
            </a:endParaRPr>
          </a:p>
        </p:txBody>
      </p:sp>
      <p:pic>
        <p:nvPicPr>
          <p:cNvPr id="7" name="Grafik 6"/>
          <p:cNvPicPr>
            <a:picLocks noChangeAspect="1"/>
          </p:cNvPicPr>
          <p:nvPr/>
        </p:nvPicPr>
        <p:blipFill rotWithShape="1">
          <a:blip r:embed="rId2"/>
          <a:srcRect l="11904" r="1202" b="5453"/>
          <a:stretch/>
        </p:blipFill>
        <p:spPr>
          <a:xfrm>
            <a:off x="7236229" y="764704"/>
            <a:ext cx="3468284" cy="4774405"/>
          </a:xfrm>
          <a:prstGeom prst="rect">
            <a:avLst/>
          </a:prstGeom>
        </p:spPr>
      </p:pic>
    </p:spTree>
    <p:extLst>
      <p:ext uri="{BB962C8B-B14F-4D97-AF65-F5344CB8AC3E}">
        <p14:creationId xmlns:p14="http://schemas.microsoft.com/office/powerpoint/2010/main" val="3984891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 xmlns:a16="http://schemas.microsoft.com/office/drawing/2014/main" id="{D18A3BA2-52F8-6346-BCA8-849C6D31715C}"/>
              </a:ext>
            </a:extLst>
          </p:cNvPr>
          <p:cNvSpPr txBox="1"/>
          <p:nvPr/>
        </p:nvSpPr>
        <p:spPr>
          <a:xfrm>
            <a:off x="1998024" y="4005064"/>
            <a:ext cx="4104456" cy="1200328"/>
          </a:xfrm>
          <a:prstGeom prst="rect">
            <a:avLst/>
          </a:prstGeom>
          <a:noFill/>
        </p:spPr>
        <p:txBody>
          <a:bodyPr wrap="square" lIns="108000" numCol="1" rtlCol="0">
            <a:noAutofit/>
          </a:bodyPr>
          <a:lstStyle/>
          <a:p>
            <a:r>
              <a:rPr lang="de-DE" dirty="0">
                <a:solidFill>
                  <a:prstClr val="black"/>
                </a:solidFill>
              </a:rPr>
              <a:t>Bildnachweis: Illustrationen und Abbildungen aus </a:t>
            </a:r>
            <a:r>
              <a:rPr lang="de-DE" dirty="0" smtClean="0">
                <a:solidFill>
                  <a:prstClr val="black"/>
                </a:solidFill>
              </a:rPr>
              <a:t>«</a:t>
            </a:r>
            <a:r>
              <a:rPr lang="de-DE" dirty="0" err="1" smtClean="0">
                <a:solidFill>
                  <a:prstClr val="black"/>
                </a:solidFill>
              </a:rPr>
              <a:t>C’est</a:t>
            </a:r>
            <a:r>
              <a:rPr lang="de-DE" dirty="0" smtClean="0">
                <a:solidFill>
                  <a:prstClr val="black"/>
                </a:solidFill>
              </a:rPr>
              <a:t> </a:t>
            </a:r>
            <a:r>
              <a:rPr lang="de-DE" dirty="0" err="1" smtClean="0">
                <a:solidFill>
                  <a:prstClr val="black"/>
                </a:solidFill>
              </a:rPr>
              <a:t>ça</a:t>
            </a:r>
            <a:r>
              <a:rPr lang="de-DE" dirty="0" smtClean="0">
                <a:solidFill>
                  <a:prstClr val="black"/>
                </a:solidFill>
              </a:rPr>
              <a:t>»</a:t>
            </a:r>
            <a:r>
              <a:rPr lang="de-DE" dirty="0">
                <a:solidFill>
                  <a:prstClr val="black"/>
                </a:solidFill>
              </a:rPr>
              <a:t/>
            </a:r>
            <a:br>
              <a:rPr lang="de-DE" dirty="0">
                <a:solidFill>
                  <a:prstClr val="black"/>
                </a:solidFill>
              </a:rPr>
            </a:br>
            <a:endParaRPr lang="de-DE" dirty="0">
              <a:solidFill>
                <a:prstClr val="black"/>
              </a:solidFill>
            </a:endParaRPr>
          </a:p>
        </p:txBody>
      </p:sp>
      <p:sp>
        <p:nvSpPr>
          <p:cNvPr id="5" name="Rechteck 4">
            <a:extLst>
              <a:ext uri="{FF2B5EF4-FFF2-40B4-BE49-F238E27FC236}">
                <a16:creationId xmlns="" xmlns:a16="http://schemas.microsoft.com/office/drawing/2014/main" id="{E5194D24-60A1-7349-82AA-048B43B88B47}"/>
              </a:ext>
            </a:extLst>
          </p:cNvPr>
          <p:cNvSpPr/>
          <p:nvPr/>
        </p:nvSpPr>
        <p:spPr>
          <a:xfrm>
            <a:off x="1998024" y="2983874"/>
            <a:ext cx="5904656" cy="1477328"/>
          </a:xfrm>
          <a:prstGeom prst="rect">
            <a:avLst/>
          </a:prstGeom>
        </p:spPr>
        <p:txBody>
          <a:bodyPr wrap="square" numCol="1">
            <a:spAutoFit/>
          </a:bodyPr>
          <a:lstStyle/>
          <a:p>
            <a:r>
              <a:rPr lang="de-DE" dirty="0">
                <a:solidFill>
                  <a:prstClr val="black"/>
                </a:solidFill>
              </a:rPr>
              <a:t>© Klett und Balmer AG, Verlag</a:t>
            </a:r>
          </a:p>
          <a:p>
            <a:r>
              <a:rPr lang="de-DE" dirty="0" err="1">
                <a:solidFill>
                  <a:prstClr val="black"/>
                </a:solidFill>
              </a:rPr>
              <a:t>Grabenstrasse</a:t>
            </a:r>
            <a:r>
              <a:rPr lang="de-DE" dirty="0">
                <a:solidFill>
                  <a:prstClr val="black"/>
                </a:solidFill>
              </a:rPr>
              <a:t> 17</a:t>
            </a:r>
            <a:r>
              <a:rPr lang="de-DE">
                <a:solidFill>
                  <a:prstClr val="black"/>
                </a:solidFill>
              </a:rPr>
              <a:t>, </a:t>
            </a:r>
            <a:r>
              <a:rPr lang="de-DE" smtClean="0">
                <a:solidFill>
                  <a:prstClr val="black"/>
                </a:solidFill>
              </a:rPr>
              <a:t>Postfach, </a:t>
            </a:r>
            <a:r>
              <a:rPr lang="de-DE" dirty="0">
                <a:solidFill>
                  <a:prstClr val="black"/>
                </a:solidFill>
              </a:rPr>
              <a:t>6341 Baar, </a:t>
            </a:r>
            <a:br>
              <a:rPr lang="de-DE" dirty="0">
                <a:solidFill>
                  <a:prstClr val="black"/>
                </a:solidFill>
              </a:rPr>
            </a:br>
            <a:r>
              <a:rPr lang="de-DE" dirty="0">
                <a:solidFill>
                  <a:prstClr val="black"/>
                </a:solidFill>
              </a:rPr>
              <a:t>041 726 28 00, </a:t>
            </a:r>
            <a:r>
              <a:rPr lang="de-DE" smtClean="0">
                <a:solidFill>
                  <a:prstClr val="black"/>
                </a:solidFill>
              </a:rPr>
              <a:t>info@klett.ch, klett.ch</a:t>
            </a:r>
            <a:endParaRPr lang="de-DE" dirty="0">
              <a:solidFill>
                <a:prstClr val="black"/>
              </a:solidFill>
            </a:endParaRPr>
          </a:p>
          <a:p>
            <a:endParaRPr lang="de-DE" dirty="0">
              <a:solidFill>
                <a:prstClr val="black"/>
              </a:solidFill>
            </a:endParaRPr>
          </a:p>
          <a:p>
            <a:endParaRPr lang="de-DE" dirty="0">
              <a:solidFill>
                <a:prstClr val="black"/>
              </a:solidFill>
            </a:endParaRPr>
          </a:p>
        </p:txBody>
      </p:sp>
      <p:pic>
        <p:nvPicPr>
          <p:cNvPr id="11" name="Grafik 10">
            <a:extLst>
              <a:ext uri="{FF2B5EF4-FFF2-40B4-BE49-F238E27FC236}">
                <a16:creationId xmlns="" xmlns:a16="http://schemas.microsoft.com/office/drawing/2014/main" id="{EAF5A1E4-F895-A745-8219-3411737D66EF}"/>
              </a:ext>
            </a:extLst>
          </p:cNvPr>
          <p:cNvPicPr>
            <a:picLocks noChangeAspect="1"/>
          </p:cNvPicPr>
          <p:nvPr/>
        </p:nvPicPr>
        <p:blipFill>
          <a:blip r:embed="rId3"/>
          <a:srcRect/>
          <a:stretch/>
        </p:blipFill>
        <p:spPr>
          <a:xfrm>
            <a:off x="7840018" y="1720855"/>
            <a:ext cx="2288430" cy="1144215"/>
          </a:xfrm>
          <a:prstGeom prst="rect">
            <a:avLst/>
          </a:prstGeom>
        </p:spPr>
      </p:pic>
      <p:sp>
        <p:nvSpPr>
          <p:cNvPr id="8" name="Rechteck 3">
            <a:extLst>
              <a:ext uri="{FF2B5EF4-FFF2-40B4-BE49-F238E27FC236}">
                <a16:creationId xmlns="" xmlns:a16="http://schemas.microsoft.com/office/drawing/2014/main" id="{01B69480-16C1-F44C-9A51-29321D340751}"/>
              </a:ext>
            </a:extLst>
          </p:cNvPr>
          <p:cNvSpPr/>
          <p:nvPr/>
        </p:nvSpPr>
        <p:spPr>
          <a:xfrm flipV="1">
            <a:off x="-96688" y="5569111"/>
            <a:ext cx="12385376" cy="524185"/>
          </a:xfrm>
          <a:custGeom>
            <a:avLst/>
            <a:gdLst>
              <a:gd name="connsiteX0" fmla="*/ 0 w 12192000"/>
              <a:gd name="connsiteY0" fmla="*/ 0 h 1458930"/>
              <a:gd name="connsiteX1" fmla="*/ 12192000 w 12192000"/>
              <a:gd name="connsiteY1" fmla="*/ 0 h 1458930"/>
              <a:gd name="connsiteX2" fmla="*/ 12192000 w 12192000"/>
              <a:gd name="connsiteY2" fmla="*/ 1458930 h 1458930"/>
              <a:gd name="connsiteX3" fmla="*/ 0 w 12192000"/>
              <a:gd name="connsiteY3" fmla="*/ 1458930 h 1458930"/>
              <a:gd name="connsiteX4" fmla="*/ 0 w 12192000"/>
              <a:gd name="connsiteY4" fmla="*/ 0 h 1458930"/>
              <a:gd name="connsiteX0" fmla="*/ 0 w 12192000"/>
              <a:gd name="connsiteY0" fmla="*/ 0 h 1458930"/>
              <a:gd name="connsiteX1" fmla="*/ 12192000 w 12192000"/>
              <a:gd name="connsiteY1" fmla="*/ 0 h 1458930"/>
              <a:gd name="connsiteX2" fmla="*/ 12192000 w 12192000"/>
              <a:gd name="connsiteY2" fmla="*/ 1458930 h 1458930"/>
              <a:gd name="connsiteX3" fmla="*/ 3218688 w 12192000"/>
              <a:gd name="connsiteY3" fmla="*/ 1353312 h 1458930"/>
              <a:gd name="connsiteX4" fmla="*/ 0 w 12192000"/>
              <a:gd name="connsiteY4" fmla="*/ 1458930 h 1458930"/>
              <a:gd name="connsiteX5" fmla="*/ 0 w 12192000"/>
              <a:gd name="connsiteY5" fmla="*/ 0 h 1458930"/>
              <a:gd name="connsiteX0" fmla="*/ 0 w 12192000"/>
              <a:gd name="connsiteY0" fmla="*/ 0 h 1563197"/>
              <a:gd name="connsiteX1" fmla="*/ 12192000 w 12192000"/>
              <a:gd name="connsiteY1" fmla="*/ 0 h 1563197"/>
              <a:gd name="connsiteX2" fmla="*/ 12192000 w 12192000"/>
              <a:gd name="connsiteY2" fmla="*/ 1458930 h 1563197"/>
              <a:gd name="connsiteX3" fmla="*/ 9528048 w 12192000"/>
              <a:gd name="connsiteY3" fmla="*/ 1435608 h 1563197"/>
              <a:gd name="connsiteX4" fmla="*/ 3218688 w 12192000"/>
              <a:gd name="connsiteY4" fmla="*/ 1353312 h 1563197"/>
              <a:gd name="connsiteX5" fmla="*/ 0 w 12192000"/>
              <a:gd name="connsiteY5" fmla="*/ 1458930 h 1563197"/>
              <a:gd name="connsiteX6" fmla="*/ 0 w 12192000"/>
              <a:gd name="connsiteY6" fmla="*/ 0 h 1563197"/>
              <a:gd name="connsiteX0" fmla="*/ 0 w 12192000"/>
              <a:gd name="connsiteY0" fmla="*/ 0 h 1557589"/>
              <a:gd name="connsiteX1" fmla="*/ 12192000 w 12192000"/>
              <a:gd name="connsiteY1" fmla="*/ 0 h 1557589"/>
              <a:gd name="connsiteX2" fmla="*/ 12192000 w 12192000"/>
              <a:gd name="connsiteY2" fmla="*/ 1458930 h 1557589"/>
              <a:gd name="connsiteX3" fmla="*/ 9528048 w 12192000"/>
              <a:gd name="connsiteY3" fmla="*/ 1435608 h 1557589"/>
              <a:gd name="connsiteX4" fmla="*/ 3218688 w 12192000"/>
              <a:gd name="connsiteY4" fmla="*/ 1353312 h 1557589"/>
              <a:gd name="connsiteX5" fmla="*/ 0 w 12192000"/>
              <a:gd name="connsiteY5" fmla="*/ 1458930 h 1557589"/>
              <a:gd name="connsiteX6" fmla="*/ 0 w 12192000"/>
              <a:gd name="connsiteY6" fmla="*/ 0 h 1557589"/>
              <a:gd name="connsiteX0" fmla="*/ 0 w 12192000"/>
              <a:gd name="connsiteY0" fmla="*/ 0 h 1458930"/>
              <a:gd name="connsiteX1" fmla="*/ 12192000 w 12192000"/>
              <a:gd name="connsiteY1" fmla="*/ 0 h 1458930"/>
              <a:gd name="connsiteX2" fmla="*/ 12192000 w 12192000"/>
              <a:gd name="connsiteY2" fmla="*/ 1458930 h 1458930"/>
              <a:gd name="connsiteX3" fmla="*/ 9528048 w 12192000"/>
              <a:gd name="connsiteY3" fmla="*/ 1435608 h 1458930"/>
              <a:gd name="connsiteX4" fmla="*/ 3218688 w 12192000"/>
              <a:gd name="connsiteY4" fmla="*/ 1353312 h 1458930"/>
              <a:gd name="connsiteX5" fmla="*/ 0 w 12192000"/>
              <a:gd name="connsiteY5" fmla="*/ 1458930 h 1458930"/>
              <a:gd name="connsiteX6" fmla="*/ 0 w 12192000"/>
              <a:gd name="connsiteY6" fmla="*/ 0 h 1458930"/>
              <a:gd name="connsiteX0" fmla="*/ 0 w 12192000"/>
              <a:gd name="connsiteY0" fmla="*/ 0 h 1458930"/>
              <a:gd name="connsiteX1" fmla="*/ 12192000 w 12192000"/>
              <a:gd name="connsiteY1" fmla="*/ 0 h 1458930"/>
              <a:gd name="connsiteX2" fmla="*/ 12192000 w 12192000"/>
              <a:gd name="connsiteY2" fmla="*/ 1458930 h 1458930"/>
              <a:gd name="connsiteX3" fmla="*/ 9528048 w 12192000"/>
              <a:gd name="connsiteY3" fmla="*/ 1435608 h 1458930"/>
              <a:gd name="connsiteX4" fmla="*/ 3218688 w 12192000"/>
              <a:gd name="connsiteY4" fmla="*/ 1353312 h 1458930"/>
              <a:gd name="connsiteX5" fmla="*/ 0 w 12192000"/>
              <a:gd name="connsiteY5" fmla="*/ 1458930 h 1458930"/>
              <a:gd name="connsiteX6" fmla="*/ 0 w 12192000"/>
              <a:gd name="connsiteY6" fmla="*/ 0 h 1458930"/>
              <a:gd name="connsiteX0" fmla="*/ 0 w 12192000"/>
              <a:gd name="connsiteY0" fmla="*/ 0 h 1458930"/>
              <a:gd name="connsiteX1" fmla="*/ 12192000 w 12192000"/>
              <a:gd name="connsiteY1" fmla="*/ 0 h 1458930"/>
              <a:gd name="connsiteX2" fmla="*/ 12192000 w 12192000"/>
              <a:gd name="connsiteY2" fmla="*/ 1458930 h 1458930"/>
              <a:gd name="connsiteX3" fmla="*/ 9528048 w 12192000"/>
              <a:gd name="connsiteY3" fmla="*/ 1435608 h 1458930"/>
              <a:gd name="connsiteX4" fmla="*/ 3256193 w 12192000"/>
              <a:gd name="connsiteY4" fmla="*/ 1090701 h 1458930"/>
              <a:gd name="connsiteX5" fmla="*/ 0 w 12192000"/>
              <a:gd name="connsiteY5" fmla="*/ 1458930 h 1458930"/>
              <a:gd name="connsiteX6" fmla="*/ 0 w 12192000"/>
              <a:gd name="connsiteY6" fmla="*/ 0 h 1458930"/>
              <a:gd name="connsiteX0" fmla="*/ 0 w 12192000"/>
              <a:gd name="connsiteY0" fmla="*/ 0 h 1458930"/>
              <a:gd name="connsiteX1" fmla="*/ 12192000 w 12192000"/>
              <a:gd name="connsiteY1" fmla="*/ 0 h 1458930"/>
              <a:gd name="connsiteX2" fmla="*/ 12192000 w 12192000"/>
              <a:gd name="connsiteY2" fmla="*/ 1458930 h 1458930"/>
              <a:gd name="connsiteX3" fmla="*/ 9528048 w 12192000"/>
              <a:gd name="connsiteY3" fmla="*/ 1435608 h 1458930"/>
              <a:gd name="connsiteX4" fmla="*/ 3256193 w 12192000"/>
              <a:gd name="connsiteY4" fmla="*/ 1090701 h 1458930"/>
              <a:gd name="connsiteX5" fmla="*/ 0 w 12192000"/>
              <a:gd name="connsiteY5" fmla="*/ 1458930 h 1458930"/>
              <a:gd name="connsiteX6" fmla="*/ 0 w 12192000"/>
              <a:gd name="connsiteY6" fmla="*/ 0 h 1458930"/>
              <a:gd name="connsiteX0" fmla="*/ 0 w 12192000"/>
              <a:gd name="connsiteY0" fmla="*/ 0 h 1458930"/>
              <a:gd name="connsiteX1" fmla="*/ 12192000 w 12192000"/>
              <a:gd name="connsiteY1" fmla="*/ 0 h 1458930"/>
              <a:gd name="connsiteX2" fmla="*/ 12192000 w 12192000"/>
              <a:gd name="connsiteY2" fmla="*/ 1458930 h 1458930"/>
              <a:gd name="connsiteX3" fmla="*/ 9528048 w 12192000"/>
              <a:gd name="connsiteY3" fmla="*/ 1435608 h 1458930"/>
              <a:gd name="connsiteX4" fmla="*/ 3256193 w 12192000"/>
              <a:gd name="connsiteY4" fmla="*/ 1090701 h 1458930"/>
              <a:gd name="connsiteX5" fmla="*/ 0 w 12192000"/>
              <a:gd name="connsiteY5" fmla="*/ 1163493 h 1458930"/>
              <a:gd name="connsiteX6" fmla="*/ 0 w 12192000"/>
              <a:gd name="connsiteY6" fmla="*/ 0 h 1458930"/>
              <a:gd name="connsiteX0" fmla="*/ 0 w 12192000"/>
              <a:gd name="connsiteY0" fmla="*/ 0 h 1566913"/>
              <a:gd name="connsiteX1" fmla="*/ 12192000 w 12192000"/>
              <a:gd name="connsiteY1" fmla="*/ 0 h 1566913"/>
              <a:gd name="connsiteX2" fmla="*/ 12192000 w 12192000"/>
              <a:gd name="connsiteY2" fmla="*/ 1458930 h 1566913"/>
              <a:gd name="connsiteX3" fmla="*/ 9703072 w 12192000"/>
              <a:gd name="connsiteY3" fmla="*/ 1566913 h 1566913"/>
              <a:gd name="connsiteX4" fmla="*/ 3256193 w 12192000"/>
              <a:gd name="connsiteY4" fmla="*/ 1090701 h 1566913"/>
              <a:gd name="connsiteX5" fmla="*/ 0 w 12192000"/>
              <a:gd name="connsiteY5" fmla="*/ 1163493 h 1566913"/>
              <a:gd name="connsiteX6" fmla="*/ 0 w 12192000"/>
              <a:gd name="connsiteY6" fmla="*/ 0 h 1566913"/>
              <a:gd name="connsiteX0" fmla="*/ 0 w 12192000"/>
              <a:gd name="connsiteY0" fmla="*/ 0 h 1566913"/>
              <a:gd name="connsiteX1" fmla="*/ 12192000 w 12192000"/>
              <a:gd name="connsiteY1" fmla="*/ 0 h 1566913"/>
              <a:gd name="connsiteX2" fmla="*/ 12192000 w 12192000"/>
              <a:gd name="connsiteY2" fmla="*/ 1458930 h 1566913"/>
              <a:gd name="connsiteX3" fmla="*/ 9703072 w 12192000"/>
              <a:gd name="connsiteY3" fmla="*/ 1566913 h 1566913"/>
              <a:gd name="connsiteX4" fmla="*/ 3256193 w 12192000"/>
              <a:gd name="connsiteY4" fmla="*/ 1090701 h 1566913"/>
              <a:gd name="connsiteX5" fmla="*/ 0 w 12192000"/>
              <a:gd name="connsiteY5" fmla="*/ 1163493 h 1566913"/>
              <a:gd name="connsiteX6" fmla="*/ 0 w 12192000"/>
              <a:gd name="connsiteY6" fmla="*/ 0 h 1566913"/>
              <a:gd name="connsiteX0" fmla="*/ 0 w 12192000"/>
              <a:gd name="connsiteY0" fmla="*/ 0 h 1501260"/>
              <a:gd name="connsiteX1" fmla="*/ 12192000 w 12192000"/>
              <a:gd name="connsiteY1" fmla="*/ 0 h 1501260"/>
              <a:gd name="connsiteX2" fmla="*/ 12192000 w 12192000"/>
              <a:gd name="connsiteY2" fmla="*/ 1458930 h 1501260"/>
              <a:gd name="connsiteX3" fmla="*/ 9715573 w 12192000"/>
              <a:gd name="connsiteY3" fmla="*/ 1501260 h 1501260"/>
              <a:gd name="connsiteX4" fmla="*/ 3256193 w 12192000"/>
              <a:gd name="connsiteY4" fmla="*/ 1090701 h 1501260"/>
              <a:gd name="connsiteX5" fmla="*/ 0 w 12192000"/>
              <a:gd name="connsiteY5" fmla="*/ 1163493 h 1501260"/>
              <a:gd name="connsiteX6" fmla="*/ 0 w 12192000"/>
              <a:gd name="connsiteY6" fmla="*/ 0 h 1501260"/>
              <a:gd name="connsiteX0" fmla="*/ 0 w 12192000"/>
              <a:gd name="connsiteY0" fmla="*/ 0 h 1501260"/>
              <a:gd name="connsiteX1" fmla="*/ 12192000 w 12192000"/>
              <a:gd name="connsiteY1" fmla="*/ 0 h 1501260"/>
              <a:gd name="connsiteX2" fmla="*/ 12192000 w 12192000"/>
              <a:gd name="connsiteY2" fmla="*/ 1458930 h 1501260"/>
              <a:gd name="connsiteX3" fmla="*/ 9715573 w 12192000"/>
              <a:gd name="connsiteY3" fmla="*/ 1501260 h 1501260"/>
              <a:gd name="connsiteX4" fmla="*/ 3256193 w 12192000"/>
              <a:gd name="connsiteY4" fmla="*/ 1090701 h 1501260"/>
              <a:gd name="connsiteX5" fmla="*/ 0 w 12192000"/>
              <a:gd name="connsiteY5" fmla="*/ 1163493 h 1501260"/>
              <a:gd name="connsiteX6" fmla="*/ 0 w 12192000"/>
              <a:gd name="connsiteY6" fmla="*/ 0 h 1501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501260">
                <a:moveTo>
                  <a:pt x="0" y="0"/>
                </a:moveTo>
                <a:lnTo>
                  <a:pt x="12192000" y="0"/>
                </a:lnTo>
                <a:lnTo>
                  <a:pt x="12192000" y="1458930"/>
                </a:lnTo>
                <a:cubicBezTo>
                  <a:pt x="12186920" y="1451310"/>
                  <a:pt x="9674933" y="1491431"/>
                  <a:pt x="9715573" y="1501260"/>
                </a:cubicBezTo>
                <a:cubicBezTo>
                  <a:pt x="7516606" y="1309696"/>
                  <a:pt x="5405153" y="1249438"/>
                  <a:pt x="3256193" y="1090701"/>
                </a:cubicBezTo>
                <a:lnTo>
                  <a:pt x="0" y="1163493"/>
                </a:lnTo>
                <a:lnTo>
                  <a:pt x="0" y="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 name="Freeform 5">
            <a:extLst>
              <a:ext uri="{FF2B5EF4-FFF2-40B4-BE49-F238E27FC236}">
                <a16:creationId xmlns="" xmlns:a16="http://schemas.microsoft.com/office/drawing/2014/main" id="{36450074-A764-EF41-855F-CB6CCC6D87C3}"/>
              </a:ext>
            </a:extLst>
          </p:cNvPr>
          <p:cNvSpPr/>
          <p:nvPr/>
        </p:nvSpPr>
        <p:spPr>
          <a:xfrm flipV="1">
            <a:off x="-96688" y="5733255"/>
            <a:ext cx="12385376" cy="1296143"/>
          </a:xfrm>
          <a:custGeom>
            <a:avLst/>
            <a:gdLst>
              <a:gd name="connsiteX0" fmla="*/ 10095271 w 10095271"/>
              <a:gd name="connsiteY0" fmla="*/ 0 h 744794"/>
              <a:gd name="connsiteX1" fmla="*/ 7374 w 10095271"/>
              <a:gd name="connsiteY1" fmla="*/ 0 h 744794"/>
              <a:gd name="connsiteX2" fmla="*/ 0 w 10095271"/>
              <a:gd name="connsiteY2" fmla="*/ 634181 h 744794"/>
              <a:gd name="connsiteX3" fmla="*/ 7831393 w 10095271"/>
              <a:gd name="connsiteY3" fmla="*/ 744794 h 744794"/>
              <a:gd name="connsiteX4" fmla="*/ 10095271 w 10095271"/>
              <a:gd name="connsiteY4" fmla="*/ 700549 h 744794"/>
              <a:gd name="connsiteX5" fmla="*/ 10095271 w 10095271"/>
              <a:gd name="connsiteY5" fmla="*/ 0 h 744794"/>
              <a:gd name="connsiteX0" fmla="*/ 10095272 w 10095272"/>
              <a:gd name="connsiteY0" fmla="*/ 0 h 744794"/>
              <a:gd name="connsiteX1" fmla="*/ 0 w 10095272"/>
              <a:gd name="connsiteY1" fmla="*/ 7374 h 744794"/>
              <a:gd name="connsiteX2" fmla="*/ 1 w 10095272"/>
              <a:gd name="connsiteY2" fmla="*/ 634181 h 744794"/>
              <a:gd name="connsiteX3" fmla="*/ 7831394 w 10095272"/>
              <a:gd name="connsiteY3" fmla="*/ 744794 h 744794"/>
              <a:gd name="connsiteX4" fmla="*/ 10095272 w 10095272"/>
              <a:gd name="connsiteY4" fmla="*/ 700549 h 744794"/>
              <a:gd name="connsiteX5" fmla="*/ 10095272 w 10095272"/>
              <a:gd name="connsiteY5" fmla="*/ 0 h 744794"/>
              <a:gd name="connsiteX0" fmla="*/ 10095272 w 10105757"/>
              <a:gd name="connsiteY0" fmla="*/ 0 h 769006"/>
              <a:gd name="connsiteX1" fmla="*/ 0 w 10105757"/>
              <a:gd name="connsiteY1" fmla="*/ 7374 h 769006"/>
              <a:gd name="connsiteX2" fmla="*/ 1 w 10105757"/>
              <a:gd name="connsiteY2" fmla="*/ 634181 h 769006"/>
              <a:gd name="connsiteX3" fmla="*/ 7831394 w 10105757"/>
              <a:gd name="connsiteY3" fmla="*/ 744794 h 769006"/>
              <a:gd name="connsiteX4" fmla="*/ 10105757 w 10105757"/>
              <a:gd name="connsiteY4" fmla="*/ 769006 h 769006"/>
              <a:gd name="connsiteX5" fmla="*/ 10095272 w 10105757"/>
              <a:gd name="connsiteY5" fmla="*/ 0 h 769006"/>
              <a:gd name="connsiteX0" fmla="*/ 10095272 w 10105757"/>
              <a:gd name="connsiteY0" fmla="*/ 0 h 769006"/>
              <a:gd name="connsiteX1" fmla="*/ 0 w 10105757"/>
              <a:gd name="connsiteY1" fmla="*/ 7374 h 769006"/>
              <a:gd name="connsiteX2" fmla="*/ 1 w 10105757"/>
              <a:gd name="connsiteY2" fmla="*/ 634181 h 769006"/>
              <a:gd name="connsiteX3" fmla="*/ 2975992 w 10105757"/>
              <a:gd name="connsiteY3" fmla="*/ 666005 h 769006"/>
              <a:gd name="connsiteX4" fmla="*/ 7831394 w 10105757"/>
              <a:gd name="connsiteY4" fmla="*/ 744794 h 769006"/>
              <a:gd name="connsiteX5" fmla="*/ 10105757 w 10105757"/>
              <a:gd name="connsiteY5" fmla="*/ 769006 h 769006"/>
              <a:gd name="connsiteX6" fmla="*/ 10095272 w 10105757"/>
              <a:gd name="connsiteY6" fmla="*/ 0 h 769006"/>
              <a:gd name="connsiteX0" fmla="*/ 10095272 w 10105757"/>
              <a:gd name="connsiteY0" fmla="*/ 0 h 769006"/>
              <a:gd name="connsiteX1" fmla="*/ 0 w 10105757"/>
              <a:gd name="connsiteY1" fmla="*/ 7374 h 769006"/>
              <a:gd name="connsiteX2" fmla="*/ 1 w 10105757"/>
              <a:gd name="connsiteY2" fmla="*/ 634181 h 769006"/>
              <a:gd name="connsiteX3" fmla="*/ 2975992 w 10105757"/>
              <a:gd name="connsiteY3" fmla="*/ 666005 h 769006"/>
              <a:gd name="connsiteX4" fmla="*/ 7831394 w 10105757"/>
              <a:gd name="connsiteY4" fmla="*/ 744794 h 769006"/>
              <a:gd name="connsiteX5" fmla="*/ 10105757 w 10105757"/>
              <a:gd name="connsiteY5" fmla="*/ 769006 h 769006"/>
              <a:gd name="connsiteX6" fmla="*/ 10095272 w 10105757"/>
              <a:gd name="connsiteY6" fmla="*/ 0 h 769006"/>
              <a:gd name="connsiteX0" fmla="*/ 10105768 w 10105768"/>
              <a:gd name="connsiteY0" fmla="*/ 0 h 781857"/>
              <a:gd name="connsiteX1" fmla="*/ 0 w 10105768"/>
              <a:gd name="connsiteY1" fmla="*/ 20225 h 781857"/>
              <a:gd name="connsiteX2" fmla="*/ 1 w 10105768"/>
              <a:gd name="connsiteY2" fmla="*/ 647032 h 781857"/>
              <a:gd name="connsiteX3" fmla="*/ 2975992 w 10105768"/>
              <a:gd name="connsiteY3" fmla="*/ 678856 h 781857"/>
              <a:gd name="connsiteX4" fmla="*/ 7831394 w 10105768"/>
              <a:gd name="connsiteY4" fmla="*/ 757645 h 781857"/>
              <a:gd name="connsiteX5" fmla="*/ 10105757 w 10105768"/>
              <a:gd name="connsiteY5" fmla="*/ 781857 h 781857"/>
              <a:gd name="connsiteX6" fmla="*/ 10105768 w 10105768"/>
              <a:gd name="connsiteY6" fmla="*/ 0 h 781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05768" h="781857">
                <a:moveTo>
                  <a:pt x="10105768" y="0"/>
                </a:moveTo>
                <a:lnTo>
                  <a:pt x="0" y="20225"/>
                </a:lnTo>
                <a:cubicBezTo>
                  <a:pt x="0" y="229161"/>
                  <a:pt x="1" y="438096"/>
                  <a:pt x="1" y="647032"/>
                </a:cubicBezTo>
                <a:cubicBezTo>
                  <a:pt x="991998" y="657640"/>
                  <a:pt x="1606537" y="686918"/>
                  <a:pt x="2975992" y="678856"/>
                </a:cubicBezTo>
                <a:lnTo>
                  <a:pt x="7831394" y="757645"/>
                </a:lnTo>
                <a:lnTo>
                  <a:pt x="10105757" y="781857"/>
                </a:lnTo>
                <a:cubicBezTo>
                  <a:pt x="10105761" y="521238"/>
                  <a:pt x="10105764" y="260619"/>
                  <a:pt x="10105768" y="0"/>
                </a:cubicBezTo>
                <a:close/>
              </a:path>
            </a:pathLst>
          </a:cu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 indent="-9525" algn="ctr"/>
            <a:endParaRPr lang="de-DE" dirty="0">
              <a:solidFill>
                <a:prstClr val="white"/>
              </a:solidFill>
            </a:endParaRPr>
          </a:p>
        </p:txBody>
      </p:sp>
      <p:sp>
        <p:nvSpPr>
          <p:cNvPr id="12" name="Textfeld 11">
            <a:extLst>
              <a:ext uri="{FF2B5EF4-FFF2-40B4-BE49-F238E27FC236}">
                <a16:creationId xmlns="" xmlns:a16="http://schemas.microsoft.com/office/drawing/2014/main" id="{7BC22710-18CD-F54D-98DB-A03360A27E1F}"/>
              </a:ext>
            </a:extLst>
          </p:cNvPr>
          <p:cNvSpPr txBox="1"/>
          <p:nvPr/>
        </p:nvSpPr>
        <p:spPr>
          <a:xfrm>
            <a:off x="1976786" y="2120400"/>
            <a:ext cx="4847802" cy="615553"/>
          </a:xfrm>
          <a:prstGeom prst="rect">
            <a:avLst/>
          </a:prstGeom>
          <a:noFill/>
        </p:spPr>
        <p:txBody>
          <a:bodyPr wrap="none" rtlCol="0">
            <a:spAutoFit/>
          </a:bodyPr>
          <a:lstStyle/>
          <a:p>
            <a:r>
              <a:rPr lang="de-DE" sz="3400" dirty="0">
                <a:solidFill>
                  <a:srgbClr val="013366"/>
                </a:solidFill>
                <a:latin typeface="Georgia" panose="02040502050405020303" pitchFamily="18" charset="0"/>
              </a:rPr>
              <a:t>Klett und Balmer Verlag</a:t>
            </a:r>
          </a:p>
        </p:txBody>
      </p:sp>
    </p:spTree>
    <p:extLst>
      <p:ext uri="{BB962C8B-B14F-4D97-AF65-F5344CB8AC3E}">
        <p14:creationId xmlns:p14="http://schemas.microsoft.com/office/powerpoint/2010/main" val="1199086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xmlns="" id="{C6B8718F-FE50-7947-A05D-B24541B0C04F}"/>
              </a:ext>
            </a:extLst>
          </p:cNvPr>
          <p:cNvSpPr/>
          <p:nvPr/>
        </p:nvSpPr>
        <p:spPr>
          <a:xfrm>
            <a:off x="-36000" y="-99392"/>
            <a:ext cx="12228000" cy="1187801"/>
          </a:xfrm>
          <a:custGeom>
            <a:avLst/>
            <a:gdLst>
              <a:gd name="connsiteX0" fmla="*/ 10095271 w 10095271"/>
              <a:gd name="connsiteY0" fmla="*/ 0 h 744794"/>
              <a:gd name="connsiteX1" fmla="*/ 7374 w 10095271"/>
              <a:gd name="connsiteY1" fmla="*/ 0 h 744794"/>
              <a:gd name="connsiteX2" fmla="*/ 0 w 10095271"/>
              <a:gd name="connsiteY2" fmla="*/ 634181 h 744794"/>
              <a:gd name="connsiteX3" fmla="*/ 7831393 w 10095271"/>
              <a:gd name="connsiteY3" fmla="*/ 744794 h 744794"/>
              <a:gd name="connsiteX4" fmla="*/ 10095271 w 10095271"/>
              <a:gd name="connsiteY4" fmla="*/ 700549 h 744794"/>
              <a:gd name="connsiteX5" fmla="*/ 10095271 w 10095271"/>
              <a:gd name="connsiteY5" fmla="*/ 0 h 744794"/>
              <a:gd name="connsiteX0" fmla="*/ 10095272 w 10095272"/>
              <a:gd name="connsiteY0" fmla="*/ 0 h 744794"/>
              <a:gd name="connsiteX1" fmla="*/ 0 w 10095272"/>
              <a:gd name="connsiteY1" fmla="*/ 7374 h 744794"/>
              <a:gd name="connsiteX2" fmla="*/ 1 w 10095272"/>
              <a:gd name="connsiteY2" fmla="*/ 634181 h 744794"/>
              <a:gd name="connsiteX3" fmla="*/ 7831394 w 10095272"/>
              <a:gd name="connsiteY3" fmla="*/ 744794 h 744794"/>
              <a:gd name="connsiteX4" fmla="*/ 10095272 w 10095272"/>
              <a:gd name="connsiteY4" fmla="*/ 700549 h 744794"/>
              <a:gd name="connsiteX5" fmla="*/ 10095272 w 10095272"/>
              <a:gd name="connsiteY5" fmla="*/ 0 h 74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5272" h="744794">
                <a:moveTo>
                  <a:pt x="10095272" y="0"/>
                </a:moveTo>
                <a:lnTo>
                  <a:pt x="0" y="7374"/>
                </a:lnTo>
                <a:cubicBezTo>
                  <a:pt x="0" y="216310"/>
                  <a:pt x="1" y="425245"/>
                  <a:pt x="1" y="634181"/>
                </a:cubicBezTo>
                <a:lnTo>
                  <a:pt x="7831394" y="744794"/>
                </a:lnTo>
                <a:lnTo>
                  <a:pt x="10095272" y="700549"/>
                </a:lnTo>
                <a:lnTo>
                  <a:pt x="10095272" y="0"/>
                </a:lnTo>
                <a:close/>
              </a:path>
            </a:pathLst>
          </a:cu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 indent="-9525" algn="ctr">
              <a:tabLst/>
            </a:pPr>
            <a:endParaRPr lang="de-DE" dirty="0"/>
          </a:p>
        </p:txBody>
      </p:sp>
      <p:pic>
        <p:nvPicPr>
          <p:cNvPr id="3" name="Picture 4">
            <a:extLst>
              <a:ext uri="{FF2B5EF4-FFF2-40B4-BE49-F238E27FC236}">
                <a16:creationId xmlns:a16="http://schemas.microsoft.com/office/drawing/2014/main" xmlns="" id="{27304659-C4CD-8740-B5DC-B3C2A59F66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7718" y="0"/>
            <a:ext cx="1224211" cy="611343"/>
          </a:xfrm>
          <a:prstGeom prst="rect">
            <a:avLst/>
          </a:prstGeom>
        </p:spPr>
      </p:pic>
      <p:pic>
        <p:nvPicPr>
          <p:cNvPr id="4" name="Grafik 3">
            <a:extLst>
              <a:ext uri="{FF2B5EF4-FFF2-40B4-BE49-F238E27FC236}">
                <a16:creationId xmlns:a16="http://schemas.microsoft.com/office/drawing/2014/main" xmlns="" id="{2AEC96F5-12A8-ED4A-B23F-4C0B70111567}"/>
              </a:ext>
            </a:extLst>
          </p:cNvPr>
          <p:cNvPicPr>
            <a:picLocks noChangeAspect="1"/>
          </p:cNvPicPr>
          <p:nvPr/>
        </p:nvPicPr>
        <p:blipFill>
          <a:blip r:embed="rId4"/>
          <a:stretch>
            <a:fillRect/>
          </a:stretch>
        </p:blipFill>
        <p:spPr>
          <a:xfrm>
            <a:off x="623392" y="233064"/>
            <a:ext cx="2729269" cy="315616"/>
          </a:xfrm>
          <a:prstGeom prst="rect">
            <a:avLst/>
          </a:prstGeom>
        </p:spPr>
      </p:pic>
      <p:sp>
        <p:nvSpPr>
          <p:cNvPr id="5" name="Titel 3">
            <a:extLst>
              <a:ext uri="{FF2B5EF4-FFF2-40B4-BE49-F238E27FC236}">
                <a16:creationId xmlns:a16="http://schemas.microsoft.com/office/drawing/2014/main" xmlns="" id="{2AE53AA7-EC47-F448-9AA7-22B3FF8B9C76}"/>
              </a:ext>
            </a:extLst>
          </p:cNvPr>
          <p:cNvSpPr txBox="1">
            <a:spLocks/>
          </p:cNvSpPr>
          <p:nvPr/>
        </p:nvSpPr>
        <p:spPr>
          <a:xfrm>
            <a:off x="664100" y="1275725"/>
            <a:ext cx="10544468" cy="857131"/>
          </a:xfrm>
          <a:prstGeom prst="rect">
            <a:avLst/>
          </a:prstGeom>
        </p:spPr>
        <p:txBody>
          <a:bodyPr wrap="none" lIns="0"/>
          <a:lstStyle>
            <a:lvl1pPr algn="l" defTabSz="914400" rtl="0" eaLnBrk="1" latinLnBrk="0" hangingPunct="1">
              <a:lnSpc>
                <a:spcPct val="90000"/>
              </a:lnSpc>
              <a:spcBef>
                <a:spcPct val="0"/>
              </a:spcBef>
              <a:buNone/>
              <a:defRPr sz="4000" kern="1200" baseline="0">
                <a:solidFill>
                  <a:schemeClr val="tx1"/>
                </a:solidFill>
                <a:latin typeface="Calibri" panose="020F0502020204030204" pitchFamily="34" charset="0"/>
                <a:ea typeface="+mj-ea"/>
                <a:cs typeface="+mj-cs"/>
              </a:defRPr>
            </a:lvl1pPr>
          </a:lstStyle>
          <a:p>
            <a:r>
              <a:rPr lang="de-DE" dirty="0" smtClean="0"/>
              <a:t>Inhalte</a:t>
            </a:r>
            <a:endParaRPr lang="de-DE" dirty="0"/>
          </a:p>
        </p:txBody>
      </p:sp>
      <p:sp>
        <p:nvSpPr>
          <p:cNvPr id="7" name="Inhaltsplatzhalter 2"/>
          <p:cNvSpPr txBox="1">
            <a:spLocks/>
          </p:cNvSpPr>
          <p:nvPr/>
        </p:nvSpPr>
        <p:spPr>
          <a:xfrm>
            <a:off x="605887" y="2128731"/>
            <a:ext cx="9450553" cy="4855394"/>
          </a:xfrm>
          <a:prstGeom prst="rect">
            <a:avLst/>
          </a:prstGeom>
        </p:spPr>
        <p:txBody>
          <a:bodyPr/>
          <a:lstStyle>
            <a:lvl1pPr marL="185738" indent="-174625" algn="l" defTabSz="914400" rtl="0" eaLnBrk="1" latinLnBrk="0" hangingPunct="1">
              <a:lnSpc>
                <a:spcPct val="90000"/>
              </a:lnSpc>
              <a:spcBef>
                <a:spcPts val="1000"/>
              </a:spcBef>
              <a:buFont typeface="Arial" panose="020B0604020202020204" pitchFamily="34" charset="0"/>
              <a:buChar char="•"/>
              <a:tabLst/>
              <a:defRPr sz="3200" kern="1200" baseline="0">
                <a:solidFill>
                  <a:srgbClr val="20386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8313" indent="-457200"/>
            <a:r>
              <a:rPr lang="de-CH" sz="4000" dirty="0" smtClean="0"/>
              <a:t>Die wichtigsten Merkmale von «</a:t>
            </a:r>
            <a:r>
              <a:rPr lang="de-CH" sz="4000" dirty="0" err="1" smtClean="0"/>
              <a:t>C’est</a:t>
            </a:r>
            <a:r>
              <a:rPr lang="de-CH" sz="4000" dirty="0" smtClean="0"/>
              <a:t> </a:t>
            </a:r>
            <a:r>
              <a:rPr lang="de-CH" sz="4000" dirty="0" err="1" smtClean="0"/>
              <a:t>ça</a:t>
            </a:r>
            <a:r>
              <a:rPr lang="de-CH" sz="4000" dirty="0" smtClean="0"/>
              <a:t>» </a:t>
            </a:r>
          </a:p>
          <a:p>
            <a:pPr marL="468313" indent="-457200"/>
            <a:r>
              <a:rPr lang="de-CH" sz="4000" dirty="0" smtClean="0"/>
              <a:t>Die Lehrwerksteile </a:t>
            </a:r>
          </a:p>
          <a:p>
            <a:pPr marL="468313" indent="-457200"/>
            <a:r>
              <a:rPr lang="de-CH" sz="4000" dirty="0" smtClean="0"/>
              <a:t>Die digitalen Inhalte</a:t>
            </a:r>
          </a:p>
          <a:p>
            <a:pPr marL="468313" indent="-457200"/>
            <a:r>
              <a:rPr lang="de-CH" sz="4000" dirty="0" smtClean="0"/>
              <a:t>Wie können Sie Ihr Kind unterstützen?</a:t>
            </a:r>
          </a:p>
          <a:p>
            <a:pPr marL="468313" indent="-457200"/>
            <a:endParaRPr lang="de-CH" dirty="0"/>
          </a:p>
        </p:txBody>
      </p:sp>
    </p:spTree>
    <p:extLst>
      <p:ext uri="{BB962C8B-B14F-4D97-AF65-F5344CB8AC3E}">
        <p14:creationId xmlns:p14="http://schemas.microsoft.com/office/powerpoint/2010/main" val="818159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3"/>
          <a:stretch>
            <a:fillRect/>
          </a:stretch>
        </p:blipFill>
        <p:spPr>
          <a:xfrm>
            <a:off x="1081190" y="3573016"/>
            <a:ext cx="3024336" cy="2230275"/>
          </a:xfrm>
          <a:prstGeom prst="rect">
            <a:avLst/>
          </a:prstGeom>
        </p:spPr>
      </p:pic>
      <p:pic>
        <p:nvPicPr>
          <p:cNvPr id="12" name="Grafik 11"/>
          <p:cNvPicPr>
            <a:picLocks noChangeAspect="1"/>
          </p:cNvPicPr>
          <p:nvPr/>
        </p:nvPicPr>
        <p:blipFill>
          <a:blip r:embed="rId4"/>
          <a:stretch>
            <a:fillRect/>
          </a:stretch>
        </p:blipFill>
        <p:spPr>
          <a:xfrm>
            <a:off x="5188971" y="4574918"/>
            <a:ext cx="1814057" cy="734261"/>
          </a:xfrm>
          <a:prstGeom prst="rect">
            <a:avLst/>
          </a:prstGeom>
        </p:spPr>
      </p:pic>
      <p:sp>
        <p:nvSpPr>
          <p:cNvPr id="2" name="Titel 1">
            <a:extLst>
              <a:ext uri="{FF2B5EF4-FFF2-40B4-BE49-F238E27FC236}">
                <a16:creationId xmlns:a16="http://schemas.microsoft.com/office/drawing/2014/main" xmlns="" id="{DAA126F1-10B3-3840-A7DC-838C8E2834C2}"/>
              </a:ext>
            </a:extLst>
          </p:cNvPr>
          <p:cNvSpPr>
            <a:spLocks noGrp="1"/>
          </p:cNvSpPr>
          <p:nvPr>
            <p:ph type="title"/>
          </p:nvPr>
        </p:nvSpPr>
        <p:spPr/>
        <p:txBody>
          <a:bodyPr/>
          <a:lstStyle/>
          <a:p>
            <a:r>
              <a:rPr lang="de-DE" dirty="0" smtClean="0"/>
              <a:t>Wichtigste Merkmale: Stufengerecht</a:t>
            </a:r>
            <a:endParaRPr lang="de-DE" dirty="0"/>
          </a:p>
        </p:txBody>
      </p:sp>
      <p:sp>
        <p:nvSpPr>
          <p:cNvPr id="5" name="Fußzeilenplatzhalter 4">
            <a:extLst>
              <a:ext uri="{FF2B5EF4-FFF2-40B4-BE49-F238E27FC236}">
                <a16:creationId xmlns:a16="http://schemas.microsoft.com/office/drawing/2014/main" xmlns="" id="{7E36FA54-936B-5E46-9F49-40B1B0C6CEFD}"/>
              </a:ext>
            </a:extLst>
          </p:cNvPr>
          <p:cNvSpPr>
            <a:spLocks noGrp="1"/>
          </p:cNvSpPr>
          <p:nvPr>
            <p:ph type="ftr" sz="quarter" idx="11"/>
          </p:nvPr>
        </p:nvSpPr>
        <p:spPr/>
        <p:txBody>
          <a:bodyPr/>
          <a:lstStyle/>
          <a:p>
            <a:r>
              <a:rPr lang="de-DE" dirty="0">
                <a:solidFill>
                  <a:prstClr val="black"/>
                </a:solidFill>
              </a:rPr>
              <a:t>Klett und Balmer Verlag</a:t>
            </a:r>
          </a:p>
        </p:txBody>
      </p:sp>
      <p:pic>
        <p:nvPicPr>
          <p:cNvPr id="3" name="Grafik 2"/>
          <p:cNvPicPr>
            <a:picLocks noChangeAspect="1"/>
          </p:cNvPicPr>
          <p:nvPr/>
        </p:nvPicPr>
        <p:blipFill>
          <a:blip r:embed="rId5"/>
          <a:stretch>
            <a:fillRect/>
          </a:stretch>
        </p:blipFill>
        <p:spPr>
          <a:xfrm>
            <a:off x="3937739" y="2208093"/>
            <a:ext cx="3617731" cy="1987689"/>
          </a:xfrm>
          <a:prstGeom prst="rect">
            <a:avLst/>
          </a:prstGeom>
        </p:spPr>
      </p:pic>
      <p:pic>
        <p:nvPicPr>
          <p:cNvPr id="4" name="Grafik 3"/>
          <p:cNvPicPr>
            <a:picLocks noChangeAspect="1"/>
          </p:cNvPicPr>
          <p:nvPr/>
        </p:nvPicPr>
        <p:blipFill>
          <a:blip r:embed="rId6"/>
          <a:stretch>
            <a:fillRect/>
          </a:stretch>
        </p:blipFill>
        <p:spPr>
          <a:xfrm>
            <a:off x="865350" y="1376185"/>
            <a:ext cx="2826244" cy="1987688"/>
          </a:xfrm>
          <a:prstGeom prst="ellipse">
            <a:avLst/>
          </a:prstGeom>
          <a:ln>
            <a:noFill/>
          </a:ln>
          <a:effectLst>
            <a:softEdge rad="112500"/>
          </a:effectLst>
        </p:spPr>
      </p:pic>
      <p:pic>
        <p:nvPicPr>
          <p:cNvPr id="29" name="Grafik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382528">
            <a:off x="8325595" y="1879980"/>
            <a:ext cx="1569406" cy="2222168"/>
          </a:xfrm>
          <a:prstGeom prst="rect">
            <a:avLst/>
          </a:prstGeom>
          <a:ln w="6350">
            <a:noFill/>
          </a:ln>
        </p:spPr>
      </p:pic>
      <p:pic>
        <p:nvPicPr>
          <p:cNvPr id="31" name="Grafik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367893">
            <a:off x="10077810" y="2765389"/>
            <a:ext cx="1568723" cy="2221200"/>
          </a:xfrm>
          <a:prstGeom prst="rect">
            <a:avLst/>
          </a:prstGeom>
          <a:ln w="6350">
            <a:noFill/>
          </a:ln>
        </p:spPr>
      </p:pic>
      <p:pic>
        <p:nvPicPr>
          <p:cNvPr id="13" name="Grafik 12"/>
          <p:cNvPicPr>
            <a:picLocks noChangeAspect="1"/>
          </p:cNvPicPr>
          <p:nvPr/>
        </p:nvPicPr>
        <p:blipFill>
          <a:blip r:embed="rId9"/>
          <a:stretch>
            <a:fillRect/>
          </a:stretch>
        </p:blipFill>
        <p:spPr>
          <a:xfrm>
            <a:off x="10522637" y="4674339"/>
            <a:ext cx="542925" cy="771525"/>
          </a:xfrm>
          <a:prstGeom prst="rect">
            <a:avLst/>
          </a:prstGeom>
        </p:spPr>
      </p:pic>
      <p:pic>
        <p:nvPicPr>
          <p:cNvPr id="14" name="Grafik 13"/>
          <p:cNvPicPr>
            <a:picLocks noChangeAspect="1"/>
          </p:cNvPicPr>
          <p:nvPr/>
        </p:nvPicPr>
        <p:blipFill>
          <a:blip r:embed="rId10"/>
          <a:stretch>
            <a:fillRect/>
          </a:stretch>
        </p:blipFill>
        <p:spPr>
          <a:xfrm>
            <a:off x="8861781" y="3824307"/>
            <a:ext cx="609600" cy="742950"/>
          </a:xfrm>
          <a:prstGeom prst="rect">
            <a:avLst/>
          </a:prstGeom>
        </p:spPr>
      </p:pic>
    </p:spTree>
    <p:extLst>
      <p:ext uri="{BB962C8B-B14F-4D97-AF65-F5344CB8AC3E}">
        <p14:creationId xmlns:p14="http://schemas.microsoft.com/office/powerpoint/2010/main" val="537295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C’est ça</a:t>
            </a:r>
            <a:endParaRPr lang="de-DE" dirty="0"/>
          </a:p>
        </p:txBody>
      </p:sp>
      <p:sp>
        <p:nvSpPr>
          <p:cNvPr id="3" name="Fußzeilenplatzhalter 2"/>
          <p:cNvSpPr>
            <a:spLocks noGrp="1"/>
          </p:cNvSpPr>
          <p:nvPr>
            <p:ph type="ftr" sz="quarter" idx="11"/>
          </p:nvPr>
        </p:nvSpPr>
        <p:spPr/>
        <p:txBody>
          <a:bodyPr/>
          <a:lstStyle/>
          <a:p>
            <a:r>
              <a:rPr lang="de-DE" smtClean="0"/>
              <a:t>Klett und Balmer Verlag</a:t>
            </a:r>
            <a:endParaRPr lang="de-DE"/>
          </a:p>
        </p:txBody>
      </p:sp>
      <p:sp>
        <p:nvSpPr>
          <p:cNvPr id="4" name="Titel 2"/>
          <p:cNvSpPr txBox="1">
            <a:spLocks/>
          </p:cNvSpPr>
          <p:nvPr/>
        </p:nvSpPr>
        <p:spPr>
          <a:xfrm>
            <a:off x="608319" y="333375"/>
            <a:ext cx="10515600" cy="693454"/>
          </a:xfrm>
          <a:prstGeom prst="rect">
            <a:avLst/>
          </a:prstGeom>
        </p:spPr>
        <p:txBody>
          <a:bodyPr/>
          <a:lstStyle>
            <a:lvl1pPr algn="l" defTabSz="914400" rtl="0" eaLnBrk="1" latinLnBrk="0" hangingPunct="1">
              <a:lnSpc>
                <a:spcPct val="90000"/>
              </a:lnSpc>
              <a:spcBef>
                <a:spcPct val="0"/>
              </a:spcBef>
              <a:buNone/>
              <a:defRPr sz="4000" kern="1200" baseline="0">
                <a:solidFill>
                  <a:schemeClr val="tx1"/>
                </a:solidFill>
                <a:latin typeface="Calibri" panose="020F0502020204030204" pitchFamily="34" charset="0"/>
                <a:ea typeface="+mj-ea"/>
                <a:cs typeface="+mj-cs"/>
              </a:defRPr>
            </a:lvl1pPr>
          </a:lstStyle>
          <a:p>
            <a:r>
              <a:rPr lang="de-DE" smtClean="0"/>
              <a:t>Wichtigste Merkmale: Alltagsnaher Wortschatz</a:t>
            </a:r>
            <a:endParaRPr lang="de-CH" dirty="0"/>
          </a:p>
        </p:txBody>
      </p:sp>
      <p:pic>
        <p:nvPicPr>
          <p:cNvPr id="5" name="Grafik 4"/>
          <p:cNvPicPr>
            <a:picLocks noChangeAspect="1"/>
          </p:cNvPicPr>
          <p:nvPr/>
        </p:nvPicPr>
        <p:blipFill>
          <a:blip r:embed="rId3"/>
          <a:stretch>
            <a:fillRect/>
          </a:stretch>
        </p:blipFill>
        <p:spPr>
          <a:xfrm>
            <a:off x="1127448" y="1314527"/>
            <a:ext cx="7133539" cy="5040000"/>
          </a:xfrm>
          <a:prstGeom prst="rect">
            <a:avLst/>
          </a:prstGeom>
          <a:ln>
            <a:solidFill>
              <a:schemeClr val="bg1">
                <a:lumMod val="65000"/>
              </a:schemeClr>
            </a:solidFill>
          </a:ln>
        </p:spPr>
      </p:pic>
      <p:pic>
        <p:nvPicPr>
          <p:cNvPr id="6" name="Grafik 5"/>
          <p:cNvPicPr>
            <a:picLocks noChangeAspect="1"/>
          </p:cNvPicPr>
          <p:nvPr/>
        </p:nvPicPr>
        <p:blipFill>
          <a:blip r:embed="rId4"/>
          <a:stretch>
            <a:fillRect/>
          </a:stretch>
        </p:blipFill>
        <p:spPr>
          <a:xfrm rot="21153537">
            <a:off x="8965036" y="1189675"/>
            <a:ext cx="2192400" cy="2192400"/>
          </a:xfrm>
          <a:prstGeom prst="rect">
            <a:avLst/>
          </a:prstGeom>
          <a:ln>
            <a:solidFill>
              <a:schemeClr val="bg1">
                <a:lumMod val="65000"/>
              </a:schemeClr>
            </a:solidFill>
          </a:ln>
        </p:spPr>
      </p:pic>
      <p:pic>
        <p:nvPicPr>
          <p:cNvPr id="7" name="Grafik 6"/>
          <p:cNvPicPr>
            <a:picLocks noChangeAspect="1"/>
          </p:cNvPicPr>
          <p:nvPr/>
        </p:nvPicPr>
        <p:blipFill rotWithShape="1">
          <a:blip r:embed="rId5"/>
          <a:srcRect t="21369"/>
          <a:stretch/>
        </p:blipFill>
        <p:spPr>
          <a:xfrm rot="315688">
            <a:off x="8812366" y="3643907"/>
            <a:ext cx="2193019" cy="2686012"/>
          </a:xfrm>
          <a:prstGeom prst="rect">
            <a:avLst/>
          </a:prstGeom>
          <a:ln>
            <a:solidFill>
              <a:schemeClr val="bg1">
                <a:lumMod val="65000"/>
              </a:schemeClr>
            </a:solidFill>
          </a:ln>
        </p:spPr>
      </p:pic>
    </p:spTree>
    <p:extLst>
      <p:ext uri="{BB962C8B-B14F-4D97-AF65-F5344CB8AC3E}">
        <p14:creationId xmlns:p14="http://schemas.microsoft.com/office/powerpoint/2010/main" val="1124508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C’est ça</a:t>
            </a:r>
            <a:endParaRPr lang="de-DE" dirty="0"/>
          </a:p>
        </p:txBody>
      </p:sp>
      <p:sp>
        <p:nvSpPr>
          <p:cNvPr id="3" name="Fußzeilenplatzhalter 2"/>
          <p:cNvSpPr>
            <a:spLocks noGrp="1"/>
          </p:cNvSpPr>
          <p:nvPr>
            <p:ph type="ftr" sz="quarter" idx="11"/>
          </p:nvPr>
        </p:nvSpPr>
        <p:spPr/>
        <p:txBody>
          <a:bodyPr/>
          <a:lstStyle/>
          <a:p>
            <a:r>
              <a:rPr lang="de-DE" smtClean="0"/>
              <a:t>Klett und Balmer Verlag</a:t>
            </a:r>
            <a:endParaRPr lang="de-DE"/>
          </a:p>
        </p:txBody>
      </p:sp>
      <p:sp>
        <p:nvSpPr>
          <p:cNvPr id="8" name="Titel 2"/>
          <p:cNvSpPr txBox="1">
            <a:spLocks/>
          </p:cNvSpPr>
          <p:nvPr/>
        </p:nvSpPr>
        <p:spPr>
          <a:xfrm>
            <a:off x="608318" y="333375"/>
            <a:ext cx="10888281" cy="693454"/>
          </a:xfrm>
          <a:prstGeom prst="rect">
            <a:avLst/>
          </a:prstGeom>
        </p:spPr>
        <p:txBody>
          <a:bodyPr/>
          <a:lstStyle>
            <a:lvl1pPr algn="l" defTabSz="914400" rtl="0" eaLnBrk="1" latinLnBrk="0" hangingPunct="1">
              <a:lnSpc>
                <a:spcPct val="90000"/>
              </a:lnSpc>
              <a:spcBef>
                <a:spcPct val="0"/>
              </a:spcBef>
              <a:buNone/>
              <a:defRPr sz="4000" kern="1200" baseline="0">
                <a:solidFill>
                  <a:schemeClr val="tx1"/>
                </a:solidFill>
                <a:latin typeface="Calibri" panose="020F0502020204030204" pitchFamily="34" charset="0"/>
                <a:ea typeface="+mj-ea"/>
                <a:cs typeface="+mj-cs"/>
              </a:defRPr>
            </a:lvl1pPr>
          </a:lstStyle>
          <a:p>
            <a:r>
              <a:rPr lang="de-DE" smtClean="0"/>
              <a:t>Wichtigste Merkmale: Grammatik Schritt für Schritt</a:t>
            </a:r>
            <a:endParaRPr lang="de-CH" dirty="0"/>
          </a:p>
        </p:txBody>
      </p:sp>
      <p:pic>
        <p:nvPicPr>
          <p:cNvPr id="9" name="Grafik 8"/>
          <p:cNvPicPr>
            <a:picLocks noChangeAspect="1"/>
          </p:cNvPicPr>
          <p:nvPr/>
        </p:nvPicPr>
        <p:blipFill>
          <a:blip r:embed="rId3"/>
          <a:stretch>
            <a:fillRect/>
          </a:stretch>
        </p:blipFill>
        <p:spPr>
          <a:xfrm>
            <a:off x="2420920" y="1176996"/>
            <a:ext cx="7406833" cy="5040000"/>
          </a:xfrm>
          <a:prstGeom prst="rect">
            <a:avLst/>
          </a:prstGeom>
          <a:ln>
            <a:solidFill>
              <a:schemeClr val="bg1">
                <a:lumMod val="65000"/>
              </a:schemeClr>
            </a:solidFill>
          </a:ln>
        </p:spPr>
      </p:pic>
    </p:spTree>
    <p:extLst>
      <p:ext uri="{BB962C8B-B14F-4D97-AF65-F5344CB8AC3E}">
        <p14:creationId xmlns:p14="http://schemas.microsoft.com/office/powerpoint/2010/main" val="1013084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C’est ça</a:t>
            </a:r>
            <a:endParaRPr lang="de-DE" dirty="0"/>
          </a:p>
        </p:txBody>
      </p:sp>
      <p:sp>
        <p:nvSpPr>
          <p:cNvPr id="3" name="Fußzeilenplatzhalter 2"/>
          <p:cNvSpPr>
            <a:spLocks noGrp="1"/>
          </p:cNvSpPr>
          <p:nvPr>
            <p:ph type="ftr" sz="quarter" idx="11"/>
          </p:nvPr>
        </p:nvSpPr>
        <p:spPr/>
        <p:txBody>
          <a:bodyPr/>
          <a:lstStyle/>
          <a:p>
            <a:r>
              <a:rPr lang="de-DE" smtClean="0"/>
              <a:t>Klett und Balmer Verlag</a:t>
            </a:r>
            <a:endParaRPr lang="de-DE"/>
          </a:p>
        </p:txBody>
      </p:sp>
      <p:sp>
        <p:nvSpPr>
          <p:cNvPr id="8" name="Titel 2"/>
          <p:cNvSpPr txBox="1">
            <a:spLocks/>
          </p:cNvSpPr>
          <p:nvPr/>
        </p:nvSpPr>
        <p:spPr>
          <a:xfrm>
            <a:off x="608318" y="333375"/>
            <a:ext cx="10888281" cy="693454"/>
          </a:xfrm>
          <a:prstGeom prst="rect">
            <a:avLst/>
          </a:prstGeom>
        </p:spPr>
        <p:txBody>
          <a:bodyPr/>
          <a:lstStyle>
            <a:lvl1pPr algn="l" defTabSz="914400" rtl="0" eaLnBrk="1" latinLnBrk="0" hangingPunct="1">
              <a:lnSpc>
                <a:spcPct val="90000"/>
              </a:lnSpc>
              <a:spcBef>
                <a:spcPct val="0"/>
              </a:spcBef>
              <a:buNone/>
              <a:defRPr sz="4000" kern="1200" baseline="0">
                <a:solidFill>
                  <a:schemeClr val="tx1"/>
                </a:solidFill>
                <a:latin typeface="Calibri" panose="020F0502020204030204" pitchFamily="34" charset="0"/>
                <a:ea typeface="+mj-ea"/>
                <a:cs typeface="+mj-cs"/>
              </a:defRPr>
            </a:lvl1pPr>
          </a:lstStyle>
          <a:p>
            <a:r>
              <a:rPr lang="de-DE" smtClean="0"/>
              <a:t>Wichtigste Merkmale: Grammatik Schritt für Schritt</a:t>
            </a:r>
            <a:endParaRPr lang="de-CH" dirty="0"/>
          </a:p>
        </p:txBody>
      </p:sp>
      <p:pic>
        <p:nvPicPr>
          <p:cNvPr id="6" name="Grafik 5"/>
          <p:cNvPicPr>
            <a:picLocks noChangeAspect="1"/>
          </p:cNvPicPr>
          <p:nvPr/>
        </p:nvPicPr>
        <p:blipFill>
          <a:blip r:embed="rId3"/>
          <a:stretch>
            <a:fillRect/>
          </a:stretch>
        </p:blipFill>
        <p:spPr>
          <a:xfrm>
            <a:off x="2492761" y="1217565"/>
            <a:ext cx="7236000" cy="4834430"/>
          </a:xfrm>
          <a:prstGeom prst="rect">
            <a:avLst/>
          </a:prstGeom>
        </p:spPr>
      </p:pic>
    </p:spTree>
    <p:extLst>
      <p:ext uri="{BB962C8B-B14F-4D97-AF65-F5344CB8AC3E}">
        <p14:creationId xmlns:p14="http://schemas.microsoft.com/office/powerpoint/2010/main" val="4246835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C’est ça</a:t>
            </a:r>
            <a:endParaRPr lang="de-DE" dirty="0"/>
          </a:p>
        </p:txBody>
      </p:sp>
      <p:sp>
        <p:nvSpPr>
          <p:cNvPr id="3" name="Fußzeilenplatzhalter 2"/>
          <p:cNvSpPr>
            <a:spLocks noGrp="1"/>
          </p:cNvSpPr>
          <p:nvPr>
            <p:ph type="ftr" sz="quarter" idx="11"/>
          </p:nvPr>
        </p:nvSpPr>
        <p:spPr/>
        <p:txBody>
          <a:bodyPr/>
          <a:lstStyle/>
          <a:p>
            <a:r>
              <a:rPr lang="de-DE" smtClean="0"/>
              <a:t>Klett und Balmer Verlag</a:t>
            </a:r>
            <a:endParaRPr lang="de-DE"/>
          </a:p>
        </p:txBody>
      </p:sp>
      <p:sp>
        <p:nvSpPr>
          <p:cNvPr id="8" name="Titel 2"/>
          <p:cNvSpPr txBox="1">
            <a:spLocks/>
          </p:cNvSpPr>
          <p:nvPr/>
        </p:nvSpPr>
        <p:spPr>
          <a:xfrm>
            <a:off x="608318" y="333375"/>
            <a:ext cx="10888281" cy="693454"/>
          </a:xfrm>
          <a:prstGeom prst="rect">
            <a:avLst/>
          </a:prstGeom>
        </p:spPr>
        <p:txBody>
          <a:bodyPr/>
          <a:lstStyle>
            <a:lvl1pPr algn="l" defTabSz="914400" rtl="0" eaLnBrk="1" latinLnBrk="0" hangingPunct="1">
              <a:lnSpc>
                <a:spcPct val="90000"/>
              </a:lnSpc>
              <a:spcBef>
                <a:spcPct val="0"/>
              </a:spcBef>
              <a:buNone/>
              <a:defRPr sz="4000" kern="1200" baseline="0">
                <a:solidFill>
                  <a:schemeClr val="tx1"/>
                </a:solidFill>
                <a:latin typeface="Calibri" panose="020F0502020204030204" pitchFamily="34" charset="0"/>
                <a:ea typeface="+mj-ea"/>
                <a:cs typeface="+mj-cs"/>
              </a:defRPr>
            </a:lvl1pPr>
          </a:lstStyle>
          <a:p>
            <a:r>
              <a:rPr lang="de-DE" dirty="0"/>
              <a:t>Wichtigste Merkmale: Üben, üben, üben …</a:t>
            </a:r>
            <a:endParaRPr lang="de-CH"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59" y="1026829"/>
            <a:ext cx="6687719" cy="4956780"/>
          </a:xfrm>
          <a:prstGeom prst="rect">
            <a:avLst/>
          </a:prstGeom>
        </p:spPr>
      </p:pic>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6363" y="2076732"/>
            <a:ext cx="4468029" cy="3174149"/>
          </a:xfrm>
          <a:prstGeom prst="rect">
            <a:avLst/>
          </a:prstGeom>
        </p:spPr>
      </p:pic>
    </p:spTree>
    <p:extLst>
      <p:ext uri="{BB962C8B-B14F-4D97-AF65-F5344CB8AC3E}">
        <p14:creationId xmlns:p14="http://schemas.microsoft.com/office/powerpoint/2010/main" val="2423916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C’est ça</a:t>
            </a:r>
            <a:endParaRPr lang="de-DE" dirty="0"/>
          </a:p>
        </p:txBody>
      </p:sp>
      <p:sp>
        <p:nvSpPr>
          <p:cNvPr id="3" name="Fußzeilenplatzhalter 2"/>
          <p:cNvSpPr>
            <a:spLocks noGrp="1"/>
          </p:cNvSpPr>
          <p:nvPr>
            <p:ph type="ftr" sz="quarter" idx="11"/>
          </p:nvPr>
        </p:nvSpPr>
        <p:spPr/>
        <p:txBody>
          <a:bodyPr/>
          <a:lstStyle/>
          <a:p>
            <a:r>
              <a:rPr lang="de-DE" smtClean="0"/>
              <a:t>Klett und Balmer Verlag</a:t>
            </a:r>
            <a:endParaRPr lang="de-DE"/>
          </a:p>
        </p:txBody>
      </p:sp>
      <p:sp>
        <p:nvSpPr>
          <p:cNvPr id="8" name="Titel 2"/>
          <p:cNvSpPr txBox="1">
            <a:spLocks/>
          </p:cNvSpPr>
          <p:nvPr/>
        </p:nvSpPr>
        <p:spPr>
          <a:xfrm>
            <a:off x="608318" y="333375"/>
            <a:ext cx="10888281" cy="693454"/>
          </a:xfrm>
          <a:prstGeom prst="rect">
            <a:avLst/>
          </a:prstGeom>
        </p:spPr>
        <p:txBody>
          <a:bodyPr/>
          <a:lstStyle>
            <a:lvl1pPr algn="l" defTabSz="914400" rtl="0" eaLnBrk="1" latinLnBrk="0" hangingPunct="1">
              <a:lnSpc>
                <a:spcPct val="90000"/>
              </a:lnSpc>
              <a:spcBef>
                <a:spcPct val="0"/>
              </a:spcBef>
              <a:buNone/>
              <a:defRPr sz="4000" kern="1200" baseline="0">
                <a:solidFill>
                  <a:schemeClr val="tx1"/>
                </a:solidFill>
                <a:latin typeface="Calibri" panose="020F0502020204030204" pitchFamily="34" charset="0"/>
                <a:ea typeface="+mj-ea"/>
                <a:cs typeface="+mj-cs"/>
              </a:defRPr>
            </a:lvl1pPr>
          </a:lstStyle>
          <a:p>
            <a:r>
              <a:rPr lang="de-DE" dirty="0"/>
              <a:t>Wichtigste Merkmale: </a:t>
            </a:r>
            <a:r>
              <a:rPr lang="de-DE" dirty="0" smtClean="0"/>
              <a:t>Reflektieren und evaluieren</a:t>
            </a:r>
            <a:endParaRPr lang="de-CH" dirty="0"/>
          </a:p>
        </p:txBody>
      </p:sp>
      <p:grpSp>
        <p:nvGrpSpPr>
          <p:cNvPr id="6" name="Gruppieren 5"/>
          <p:cNvGrpSpPr/>
          <p:nvPr/>
        </p:nvGrpSpPr>
        <p:grpSpPr>
          <a:xfrm>
            <a:off x="2542874" y="1183843"/>
            <a:ext cx="7130174" cy="5040000"/>
            <a:chOff x="2542874" y="1196906"/>
            <a:chExt cx="7130174" cy="504000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2874" y="1196906"/>
              <a:ext cx="3563985" cy="5040000"/>
            </a:xfrm>
            <a:prstGeom prst="rect">
              <a:avLst/>
            </a:prstGeom>
            <a:ln>
              <a:solidFill>
                <a:schemeClr val="bg1">
                  <a:lumMod val="65000"/>
                </a:schemeClr>
              </a:solidFill>
            </a:ln>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9063" y="1196906"/>
              <a:ext cx="3563985" cy="5040000"/>
            </a:xfrm>
            <a:prstGeom prst="rect">
              <a:avLst/>
            </a:prstGeom>
            <a:ln>
              <a:solidFill>
                <a:schemeClr val="bg1">
                  <a:lumMod val="65000"/>
                </a:schemeClr>
              </a:solidFill>
            </a:ln>
          </p:spPr>
        </p:pic>
      </p:grpSp>
    </p:spTree>
    <p:extLst>
      <p:ext uri="{BB962C8B-B14F-4D97-AF65-F5344CB8AC3E}">
        <p14:creationId xmlns:p14="http://schemas.microsoft.com/office/powerpoint/2010/main" val="306770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7723" y="2405792"/>
            <a:ext cx="1779750" cy="2520000"/>
          </a:xfrm>
          <a:prstGeom prst="rect">
            <a:avLst/>
          </a:prstGeom>
          <a:ln w="6350">
            <a:solidFill>
              <a:schemeClr val="bg2">
                <a:lumMod val="90000"/>
              </a:schemeClr>
            </a:solidFill>
          </a:ln>
        </p:spPr>
      </p:pic>
      <p:sp>
        <p:nvSpPr>
          <p:cNvPr id="2" name="Titel 1">
            <a:extLst>
              <a:ext uri="{FF2B5EF4-FFF2-40B4-BE49-F238E27FC236}">
                <a16:creationId xmlns="" xmlns:a16="http://schemas.microsoft.com/office/drawing/2014/main" id="{DAA126F1-10B3-3840-A7DC-838C8E2834C2}"/>
              </a:ext>
            </a:extLst>
          </p:cNvPr>
          <p:cNvSpPr>
            <a:spLocks noGrp="1"/>
          </p:cNvSpPr>
          <p:nvPr>
            <p:ph type="title"/>
          </p:nvPr>
        </p:nvSpPr>
        <p:spPr/>
        <p:txBody>
          <a:bodyPr/>
          <a:lstStyle/>
          <a:p>
            <a:r>
              <a:rPr lang="de-DE" sz="3800" dirty="0" smtClean="0"/>
              <a:t>Die Lehrwerksteile für die Schülerinnen und Schüler</a:t>
            </a:r>
            <a:endParaRPr lang="de-DE" sz="3800" dirty="0"/>
          </a:p>
        </p:txBody>
      </p:sp>
      <p:sp>
        <p:nvSpPr>
          <p:cNvPr id="5" name="Fußzeilenplatzhalter 4">
            <a:extLst>
              <a:ext uri="{FF2B5EF4-FFF2-40B4-BE49-F238E27FC236}">
                <a16:creationId xmlns="" xmlns:a16="http://schemas.microsoft.com/office/drawing/2014/main" id="{7E36FA54-936B-5E46-9F49-40B1B0C6CEFD}"/>
              </a:ext>
            </a:extLst>
          </p:cNvPr>
          <p:cNvSpPr>
            <a:spLocks noGrp="1"/>
          </p:cNvSpPr>
          <p:nvPr>
            <p:ph type="ftr" sz="quarter" idx="11"/>
          </p:nvPr>
        </p:nvSpPr>
        <p:spPr/>
        <p:txBody>
          <a:bodyPr/>
          <a:lstStyle/>
          <a:p>
            <a:r>
              <a:rPr lang="de-DE">
                <a:solidFill>
                  <a:prstClr val="black"/>
                </a:solidFill>
              </a:rPr>
              <a:t>Klett und Balmer Verlag</a:t>
            </a:r>
            <a:endParaRPr lang="de-DE" dirty="0">
              <a:solidFill>
                <a:prstClr val="black"/>
              </a:solidFill>
            </a:endParaRPr>
          </a:p>
        </p:txBody>
      </p:sp>
      <p:sp>
        <p:nvSpPr>
          <p:cNvPr id="14" name="Inhaltsplatzhalter 2">
            <a:extLst>
              <a:ext uri="{FF2B5EF4-FFF2-40B4-BE49-F238E27FC236}">
                <a16:creationId xmlns="" xmlns:a16="http://schemas.microsoft.com/office/drawing/2014/main" id="{9D1CFA45-3CBE-924C-8EFE-59EDE319645C}"/>
              </a:ext>
            </a:extLst>
          </p:cNvPr>
          <p:cNvSpPr txBox="1">
            <a:spLocks/>
          </p:cNvSpPr>
          <p:nvPr/>
        </p:nvSpPr>
        <p:spPr bwMode="auto">
          <a:xfrm>
            <a:off x="649959" y="5274323"/>
            <a:ext cx="4032811" cy="87361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57183" marR="0" indent="-257183" algn="l" defTabSz="685783" rtl="0" eaLnBrk="1" fontAlgn="base" latinLnBrk="0" hangingPunct="1">
              <a:lnSpc>
                <a:spcPct val="100000"/>
              </a:lnSpc>
              <a:spcBef>
                <a:spcPct val="20000"/>
              </a:spcBef>
              <a:spcAft>
                <a:spcPct val="0"/>
              </a:spcAft>
              <a:buClr>
                <a:srgbClr val="006699"/>
              </a:buClr>
              <a:buSzTx/>
              <a:buFont typeface="Wingdings" pitchFamily="2" charset="2"/>
              <a:buNone/>
              <a:tabLst/>
              <a:defRPr sz="2400" b="1">
                <a:solidFill>
                  <a:srgbClr val="003366"/>
                </a:solidFill>
                <a:latin typeface="Calibri" panose="020F0502020204030204" pitchFamily="34" charset="0"/>
                <a:ea typeface="Calibri" charset="0"/>
                <a:cs typeface="Calibri" panose="020F0502020204030204" pitchFamily="34" charset="0"/>
              </a:defRPr>
            </a:lvl1pPr>
            <a:lvl2pPr marL="247664" marR="0" indent="-247664"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2177" b="1">
                <a:solidFill>
                  <a:srgbClr val="003366"/>
                </a:solidFill>
                <a:latin typeface="Calibri" panose="020F0502020204030204" pitchFamily="34" charset="0"/>
                <a:ea typeface="Calibri" charset="0"/>
                <a:cs typeface="Calibri" panose="020F0502020204030204" pitchFamily="34" charset="0"/>
              </a:defRPr>
            </a:lvl2pPr>
            <a:lvl3pPr marL="455011" marR="0" indent="-207347" algn="l" defTabSz="685783" rtl="0" eaLnBrk="1" fontAlgn="base" latinLnBrk="0" hangingPunct="1">
              <a:lnSpc>
                <a:spcPct val="100000"/>
              </a:lnSpc>
              <a:spcBef>
                <a:spcPct val="20000"/>
              </a:spcBef>
              <a:spcAft>
                <a:spcPct val="0"/>
              </a:spcAft>
              <a:buClr>
                <a:schemeClr val="accent4"/>
              </a:buClr>
              <a:buSzTx/>
              <a:buFont typeface="Symbol" panose="05050102010706020507" pitchFamily="18" charset="2"/>
              <a:buChar char="-"/>
              <a:tabLst/>
              <a:defRPr sz="1815" b="1">
                <a:solidFill>
                  <a:srgbClr val="003366"/>
                </a:solidFill>
                <a:latin typeface="Calibri" panose="020F0502020204030204" pitchFamily="34" charset="0"/>
                <a:ea typeface="Calibri" charset="0"/>
                <a:cs typeface="Calibri" panose="020F0502020204030204" pitchFamily="34" charset="0"/>
              </a:defRPr>
            </a:lvl3pPr>
            <a:lvl4pPr marL="655158" marR="0" indent="-187189"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1633" b="1">
                <a:solidFill>
                  <a:srgbClr val="003366"/>
                </a:solidFill>
                <a:latin typeface="Calibri" panose="020F0502020204030204" pitchFamily="34" charset="0"/>
                <a:ea typeface="Calibri" charset="0"/>
                <a:cs typeface="Calibri" panose="020F0502020204030204" pitchFamily="34" charset="0"/>
              </a:defRPr>
            </a:lvl4pPr>
            <a:lvl5pPr marL="822186" marR="0" indent="-172789" algn="l" defTabSz="685783" rtl="0" eaLnBrk="1" fontAlgn="base" latinLnBrk="0" hangingPunct="1">
              <a:lnSpc>
                <a:spcPct val="100000"/>
              </a:lnSpc>
              <a:spcBef>
                <a:spcPct val="20000"/>
              </a:spcBef>
              <a:spcAft>
                <a:spcPct val="0"/>
              </a:spcAft>
              <a:buClr>
                <a:schemeClr val="accent4"/>
              </a:buClr>
              <a:buSzTx/>
              <a:buFont typeface="Calibri" panose="020F0502020204030204" pitchFamily="34" charset="0"/>
              <a:buChar char="-"/>
              <a:tabLst/>
              <a:defRPr sz="1451" b="1">
                <a:solidFill>
                  <a:srgbClr val="003366"/>
                </a:solidFill>
                <a:latin typeface="Calibri" panose="020F0502020204030204" pitchFamily="34" charset="0"/>
                <a:ea typeface="Calibri" charset="0"/>
                <a:cs typeface="Calibri" panose="020F0502020204030204" pitchFamily="34" charset="0"/>
              </a:defRPr>
            </a:lvl5pPr>
            <a:lvl6pPr marL="1886004"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6pPr>
            <a:lvl7pPr marL="222891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7pPr>
            <a:lvl8pPr marL="257182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8pPr>
            <a:lvl9pPr marL="291473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9pPr>
          </a:lstStyle>
          <a:p>
            <a:pPr marL="0"/>
            <a:r>
              <a:rPr lang="de-CH" sz="2200" b="0" kern="0" dirty="0" err="1" smtClean="0"/>
              <a:t>Cahier</a:t>
            </a:r>
            <a:r>
              <a:rPr lang="de-CH" sz="2200" b="0" kern="0" dirty="0" smtClean="0"/>
              <a:t> 7.1 G und 7.2 G Grundanforderungen</a:t>
            </a:r>
            <a:endParaRPr lang="de-CH" sz="2200" b="0" kern="0" dirty="0"/>
          </a:p>
          <a:p>
            <a:pPr marL="0"/>
            <a:endParaRPr lang="de-CH" sz="1800" b="0" kern="0" dirty="0"/>
          </a:p>
          <a:p>
            <a:pPr marL="0"/>
            <a:endParaRPr lang="de-CH" kern="0" dirty="0"/>
          </a:p>
        </p:txBody>
      </p:sp>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969" y="1427105"/>
            <a:ext cx="1779750" cy="2520000"/>
          </a:xfrm>
          <a:prstGeom prst="rect">
            <a:avLst/>
          </a:prstGeom>
          <a:ln w="6350">
            <a:noFill/>
          </a:ln>
        </p:spPr>
      </p:pic>
      <p:pic>
        <p:nvPicPr>
          <p:cNvPr id="4" name="Grafik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5165" y="2405792"/>
            <a:ext cx="1779750" cy="2520000"/>
          </a:xfrm>
          <a:prstGeom prst="rect">
            <a:avLst/>
          </a:prstGeom>
          <a:ln w="6350">
            <a:noFill/>
          </a:ln>
        </p:spPr>
      </p:pic>
      <p:pic>
        <p:nvPicPr>
          <p:cNvPr id="10" name="Grafik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7165" y="1437989"/>
            <a:ext cx="1779750" cy="2520000"/>
          </a:xfrm>
          <a:prstGeom prst="rect">
            <a:avLst/>
          </a:prstGeom>
          <a:ln w="6350">
            <a:noFill/>
          </a:ln>
        </p:spPr>
      </p:pic>
      <p:sp>
        <p:nvSpPr>
          <p:cNvPr id="12" name="Inhaltsplatzhalter 2">
            <a:extLst>
              <a:ext uri="{FF2B5EF4-FFF2-40B4-BE49-F238E27FC236}">
                <a16:creationId xmlns="" xmlns:a16="http://schemas.microsoft.com/office/drawing/2014/main" id="{9D1CFA45-3CBE-924C-8EFE-59EDE319645C}"/>
              </a:ext>
            </a:extLst>
          </p:cNvPr>
          <p:cNvSpPr txBox="1">
            <a:spLocks/>
          </p:cNvSpPr>
          <p:nvPr/>
        </p:nvSpPr>
        <p:spPr bwMode="auto">
          <a:xfrm>
            <a:off x="4207165" y="5274323"/>
            <a:ext cx="4032811" cy="122942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57183" marR="0" indent="-257183" algn="l" defTabSz="685783" rtl="0" eaLnBrk="1" fontAlgn="base" latinLnBrk="0" hangingPunct="1">
              <a:lnSpc>
                <a:spcPct val="100000"/>
              </a:lnSpc>
              <a:spcBef>
                <a:spcPct val="20000"/>
              </a:spcBef>
              <a:spcAft>
                <a:spcPct val="0"/>
              </a:spcAft>
              <a:buClr>
                <a:srgbClr val="006699"/>
              </a:buClr>
              <a:buSzTx/>
              <a:buFont typeface="Wingdings" pitchFamily="2" charset="2"/>
              <a:buNone/>
              <a:tabLst/>
              <a:defRPr sz="2400" b="1">
                <a:solidFill>
                  <a:srgbClr val="003366"/>
                </a:solidFill>
                <a:latin typeface="Calibri" panose="020F0502020204030204" pitchFamily="34" charset="0"/>
                <a:ea typeface="Calibri" charset="0"/>
                <a:cs typeface="Calibri" panose="020F0502020204030204" pitchFamily="34" charset="0"/>
              </a:defRPr>
            </a:lvl1pPr>
            <a:lvl2pPr marL="247664" marR="0" indent="-247664"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2177" b="1">
                <a:solidFill>
                  <a:srgbClr val="003366"/>
                </a:solidFill>
                <a:latin typeface="Calibri" panose="020F0502020204030204" pitchFamily="34" charset="0"/>
                <a:ea typeface="Calibri" charset="0"/>
                <a:cs typeface="Calibri" panose="020F0502020204030204" pitchFamily="34" charset="0"/>
              </a:defRPr>
            </a:lvl2pPr>
            <a:lvl3pPr marL="455011" marR="0" indent="-207347" algn="l" defTabSz="685783" rtl="0" eaLnBrk="1" fontAlgn="base" latinLnBrk="0" hangingPunct="1">
              <a:lnSpc>
                <a:spcPct val="100000"/>
              </a:lnSpc>
              <a:spcBef>
                <a:spcPct val="20000"/>
              </a:spcBef>
              <a:spcAft>
                <a:spcPct val="0"/>
              </a:spcAft>
              <a:buClr>
                <a:schemeClr val="accent4"/>
              </a:buClr>
              <a:buSzTx/>
              <a:buFont typeface="Symbol" panose="05050102010706020507" pitchFamily="18" charset="2"/>
              <a:buChar char="-"/>
              <a:tabLst/>
              <a:defRPr sz="1815" b="1">
                <a:solidFill>
                  <a:srgbClr val="003366"/>
                </a:solidFill>
                <a:latin typeface="Calibri" panose="020F0502020204030204" pitchFamily="34" charset="0"/>
                <a:ea typeface="Calibri" charset="0"/>
                <a:cs typeface="Calibri" panose="020F0502020204030204" pitchFamily="34" charset="0"/>
              </a:defRPr>
            </a:lvl3pPr>
            <a:lvl4pPr marL="655158" marR="0" indent="-187189"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1633" b="1">
                <a:solidFill>
                  <a:srgbClr val="003366"/>
                </a:solidFill>
                <a:latin typeface="Calibri" panose="020F0502020204030204" pitchFamily="34" charset="0"/>
                <a:ea typeface="Calibri" charset="0"/>
                <a:cs typeface="Calibri" panose="020F0502020204030204" pitchFamily="34" charset="0"/>
              </a:defRPr>
            </a:lvl4pPr>
            <a:lvl5pPr marL="822186" marR="0" indent="-172789" algn="l" defTabSz="685783" rtl="0" eaLnBrk="1" fontAlgn="base" latinLnBrk="0" hangingPunct="1">
              <a:lnSpc>
                <a:spcPct val="100000"/>
              </a:lnSpc>
              <a:spcBef>
                <a:spcPct val="20000"/>
              </a:spcBef>
              <a:spcAft>
                <a:spcPct val="0"/>
              </a:spcAft>
              <a:buClr>
                <a:schemeClr val="accent4"/>
              </a:buClr>
              <a:buSzTx/>
              <a:buFont typeface="Calibri" panose="020F0502020204030204" pitchFamily="34" charset="0"/>
              <a:buChar char="-"/>
              <a:tabLst/>
              <a:defRPr sz="1451" b="1">
                <a:solidFill>
                  <a:srgbClr val="003366"/>
                </a:solidFill>
                <a:latin typeface="Calibri" panose="020F0502020204030204" pitchFamily="34" charset="0"/>
                <a:ea typeface="Calibri" charset="0"/>
                <a:cs typeface="Calibri" panose="020F0502020204030204" pitchFamily="34" charset="0"/>
              </a:defRPr>
            </a:lvl5pPr>
            <a:lvl6pPr marL="1886004"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6pPr>
            <a:lvl7pPr marL="222891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7pPr>
            <a:lvl8pPr marL="257182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8pPr>
            <a:lvl9pPr marL="291473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9pPr>
          </a:lstStyle>
          <a:p>
            <a:pPr marL="0"/>
            <a:r>
              <a:rPr lang="de-CH" sz="2200" b="0" kern="0" dirty="0" err="1" smtClean="0"/>
              <a:t>Cahier</a:t>
            </a:r>
            <a:r>
              <a:rPr lang="de-CH" sz="2200" b="0" kern="0" dirty="0" smtClean="0"/>
              <a:t> 7.1 E und 7.2 E </a:t>
            </a:r>
            <a:br>
              <a:rPr lang="de-CH" sz="2200" b="0" kern="0" dirty="0" smtClean="0"/>
            </a:br>
            <a:r>
              <a:rPr lang="de-CH" sz="2200" b="0" kern="0" dirty="0"/>
              <a:t>E</a:t>
            </a:r>
            <a:r>
              <a:rPr lang="de-CH" sz="2200" b="0" kern="0" dirty="0" smtClean="0"/>
              <a:t>rweiterte Anforderungen</a:t>
            </a:r>
            <a:endParaRPr lang="de-CH" sz="2200" b="0" kern="0" dirty="0"/>
          </a:p>
          <a:p>
            <a:pPr marL="0"/>
            <a:endParaRPr lang="de-CH" kern="0" dirty="0"/>
          </a:p>
        </p:txBody>
      </p:sp>
      <p:sp>
        <p:nvSpPr>
          <p:cNvPr id="23" name="Inhaltsplatzhalter 2">
            <a:extLst>
              <a:ext uri="{FF2B5EF4-FFF2-40B4-BE49-F238E27FC236}">
                <a16:creationId xmlns:a16="http://schemas.microsoft.com/office/drawing/2014/main" xmlns="" id="{F0F7F255-F6E5-EF4C-9957-B3D7931F3803}"/>
              </a:ext>
            </a:extLst>
          </p:cNvPr>
          <p:cNvSpPr txBox="1">
            <a:spLocks/>
          </p:cNvSpPr>
          <p:nvPr/>
        </p:nvSpPr>
        <p:spPr bwMode="auto">
          <a:xfrm>
            <a:off x="7906634" y="5260256"/>
            <a:ext cx="3416604" cy="68902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57183" marR="0" indent="-257183" algn="l" defTabSz="685783" rtl="0" eaLnBrk="1" fontAlgn="base" latinLnBrk="0" hangingPunct="1">
              <a:lnSpc>
                <a:spcPct val="100000"/>
              </a:lnSpc>
              <a:spcBef>
                <a:spcPct val="20000"/>
              </a:spcBef>
              <a:spcAft>
                <a:spcPct val="0"/>
              </a:spcAft>
              <a:buClr>
                <a:srgbClr val="006699"/>
              </a:buClr>
              <a:buSzTx/>
              <a:buFont typeface="Wingdings" pitchFamily="2" charset="2"/>
              <a:buNone/>
              <a:tabLst/>
              <a:defRPr sz="2400" b="1">
                <a:solidFill>
                  <a:srgbClr val="003366"/>
                </a:solidFill>
                <a:latin typeface="Calibri" panose="020F0502020204030204" pitchFamily="34" charset="0"/>
                <a:ea typeface="Calibri" charset="0"/>
                <a:cs typeface="Calibri" panose="020F0502020204030204" pitchFamily="34" charset="0"/>
              </a:defRPr>
            </a:lvl1pPr>
            <a:lvl2pPr marL="247664" marR="0" indent="-247664"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2177" b="1">
                <a:solidFill>
                  <a:srgbClr val="003366"/>
                </a:solidFill>
                <a:latin typeface="Calibri" panose="020F0502020204030204" pitchFamily="34" charset="0"/>
                <a:ea typeface="Calibri" charset="0"/>
                <a:cs typeface="Calibri" panose="020F0502020204030204" pitchFamily="34" charset="0"/>
              </a:defRPr>
            </a:lvl2pPr>
            <a:lvl3pPr marL="455011" marR="0" indent="-207347" algn="l" defTabSz="685783" rtl="0" eaLnBrk="1" fontAlgn="base" latinLnBrk="0" hangingPunct="1">
              <a:lnSpc>
                <a:spcPct val="100000"/>
              </a:lnSpc>
              <a:spcBef>
                <a:spcPct val="20000"/>
              </a:spcBef>
              <a:spcAft>
                <a:spcPct val="0"/>
              </a:spcAft>
              <a:buClr>
                <a:schemeClr val="accent4"/>
              </a:buClr>
              <a:buSzTx/>
              <a:buFont typeface="Symbol" panose="05050102010706020507" pitchFamily="18" charset="2"/>
              <a:buChar char="-"/>
              <a:tabLst/>
              <a:defRPr sz="1815" b="1">
                <a:solidFill>
                  <a:srgbClr val="003366"/>
                </a:solidFill>
                <a:latin typeface="Calibri" panose="020F0502020204030204" pitchFamily="34" charset="0"/>
                <a:ea typeface="Calibri" charset="0"/>
                <a:cs typeface="Calibri" panose="020F0502020204030204" pitchFamily="34" charset="0"/>
              </a:defRPr>
            </a:lvl3pPr>
            <a:lvl4pPr marL="655158" marR="0" indent="-187189"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1633" b="1">
                <a:solidFill>
                  <a:srgbClr val="003366"/>
                </a:solidFill>
                <a:latin typeface="Calibri" panose="020F0502020204030204" pitchFamily="34" charset="0"/>
                <a:ea typeface="Calibri" charset="0"/>
                <a:cs typeface="Calibri" panose="020F0502020204030204" pitchFamily="34" charset="0"/>
              </a:defRPr>
            </a:lvl4pPr>
            <a:lvl5pPr marL="822186" marR="0" indent="-172789" algn="l" defTabSz="685783" rtl="0" eaLnBrk="1" fontAlgn="base" latinLnBrk="0" hangingPunct="1">
              <a:lnSpc>
                <a:spcPct val="100000"/>
              </a:lnSpc>
              <a:spcBef>
                <a:spcPct val="20000"/>
              </a:spcBef>
              <a:spcAft>
                <a:spcPct val="0"/>
              </a:spcAft>
              <a:buClr>
                <a:schemeClr val="accent4"/>
              </a:buClr>
              <a:buSzTx/>
              <a:buFont typeface="Calibri" panose="020F0502020204030204" pitchFamily="34" charset="0"/>
              <a:buChar char="-"/>
              <a:tabLst/>
              <a:defRPr sz="1451" b="1">
                <a:solidFill>
                  <a:srgbClr val="003366"/>
                </a:solidFill>
                <a:latin typeface="Calibri" panose="020F0502020204030204" pitchFamily="34" charset="0"/>
                <a:ea typeface="Calibri" charset="0"/>
                <a:cs typeface="Calibri" panose="020F0502020204030204" pitchFamily="34" charset="0"/>
              </a:defRPr>
            </a:lvl5pPr>
            <a:lvl6pPr marL="1886004"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6pPr>
            <a:lvl7pPr marL="222891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7pPr>
            <a:lvl8pPr marL="257182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8pPr>
            <a:lvl9pPr marL="291473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9pPr>
          </a:lstStyle>
          <a:p>
            <a:pPr marL="0"/>
            <a:r>
              <a:rPr lang="de-CH" sz="2200" b="0" kern="0" dirty="0" smtClean="0"/>
              <a:t>Digitale Inhalte </a:t>
            </a:r>
          </a:p>
          <a:p>
            <a:pPr marL="0"/>
            <a:r>
              <a:rPr lang="de-CH" sz="2200" b="0" kern="0" dirty="0" smtClean="0"/>
              <a:t>auf meinklett.ch</a:t>
            </a:r>
            <a:endParaRPr lang="de-CH" sz="1800" b="0" kern="0" dirty="0"/>
          </a:p>
          <a:p>
            <a:pPr marL="0"/>
            <a:endParaRPr lang="de-CH" kern="0" dirty="0"/>
          </a:p>
        </p:txBody>
      </p:sp>
      <p:grpSp>
        <p:nvGrpSpPr>
          <p:cNvPr id="9" name="Gruppieren 8"/>
          <p:cNvGrpSpPr/>
          <p:nvPr/>
        </p:nvGrpSpPr>
        <p:grpSpPr>
          <a:xfrm>
            <a:off x="7717365" y="1337709"/>
            <a:ext cx="3996000" cy="2882371"/>
            <a:chOff x="7893827" y="1321667"/>
            <a:chExt cx="3996000" cy="2882371"/>
          </a:xfrm>
        </p:grpSpPr>
        <p:pic>
          <p:nvPicPr>
            <p:cNvPr id="21" name="Grafik 20">
              <a:extLst>
                <a:ext uri="{FF2B5EF4-FFF2-40B4-BE49-F238E27FC236}">
                  <a16:creationId xmlns:a16="http://schemas.microsoft.com/office/drawing/2014/main" xmlns="" id="{03686A31-79C4-B445-BAED-03738E88AFAD}"/>
                </a:ext>
              </a:extLst>
            </p:cNvPr>
            <p:cNvPicPr>
              <a:picLocks noChangeAspect="1"/>
            </p:cNvPicPr>
            <p:nvPr/>
          </p:nvPicPr>
          <p:blipFill>
            <a:blip r:embed="rId7"/>
            <a:srcRect/>
            <a:stretch/>
          </p:blipFill>
          <p:spPr>
            <a:xfrm rot="16200000">
              <a:off x="8450641" y="764853"/>
              <a:ext cx="2882371" cy="3996000"/>
            </a:xfrm>
            <a:prstGeom prst="rect">
              <a:avLst/>
            </a:prstGeom>
          </p:spPr>
        </p:pic>
        <p:pic>
          <p:nvPicPr>
            <p:cNvPr id="3" name="Grafik 2"/>
            <p:cNvPicPr>
              <a:picLocks/>
            </p:cNvPicPr>
            <p:nvPr/>
          </p:nvPicPr>
          <p:blipFill rotWithShape="1">
            <a:blip r:embed="rId8"/>
            <a:srcRect b="9537"/>
            <a:stretch/>
          </p:blipFill>
          <p:spPr>
            <a:xfrm>
              <a:off x="8187700" y="1580559"/>
              <a:ext cx="3312000" cy="2340000"/>
            </a:xfrm>
            <a:prstGeom prst="rect">
              <a:avLst/>
            </a:prstGeom>
          </p:spPr>
        </p:pic>
      </p:grpSp>
    </p:spTree>
    <p:extLst>
      <p:ext uri="{BB962C8B-B14F-4D97-AF65-F5344CB8AC3E}">
        <p14:creationId xmlns:p14="http://schemas.microsoft.com/office/powerpoint/2010/main" val="30653441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25de11d7-4ee7-45f3-9833-c163d0bf3fae" ContentTypeId="0x0101002E85A11BFDBC944C94FB1FDF53103EED" PreviousValue="false"/>
</file>

<file path=customXml/item2.xml><?xml version="1.0" encoding="utf-8"?>
<ct:contentTypeSchema xmlns:ct="http://schemas.microsoft.com/office/2006/metadata/contentType" xmlns:ma="http://schemas.microsoft.com/office/2006/metadata/properties/metaAttributes" ct:_="" ma:_="" ma:contentTypeName="Marketingdokument" ma:contentTypeID="0x0101002E85A11BFDBC944C94FB1FDF53103EED00A45C79977FC2A146B9600AE011DBA94D" ma:contentTypeVersion="3" ma:contentTypeDescription="Ein neues Dokument erstellen." ma:contentTypeScope="" ma:versionID="2fc62b265c32295d7c4b24d3a7f1d925">
  <xsd:schema xmlns:xsd="http://www.w3.org/2001/XMLSchema" xmlns:xs="http://www.w3.org/2001/XMLSchema" xmlns:p="http://schemas.microsoft.com/office/2006/metadata/properties" xmlns:ns2="c5615546-81b5-42f8-af01-e9d422aaef4c" targetNamespace="http://schemas.microsoft.com/office/2006/metadata/properties" ma:root="true" ma:fieldsID="f5b020524191ab0154d831e97c676b8f" ns2:_="">
    <xsd:import namespace="c5615546-81b5-42f8-af01-e9d422aaef4c"/>
    <xsd:element name="properties">
      <xsd:complexType>
        <xsd:sequence>
          <xsd:element name="documentManagement">
            <xsd:complexType>
              <xsd:all>
                <xsd:element ref="ns2:he130ca7ea2c4376bb7379f864f44b6d" minOccurs="0"/>
                <xsd:element ref="ns2:TaxCatchAll" minOccurs="0"/>
                <xsd:element ref="ns2:TaxCatchAllLabel" minOccurs="0"/>
                <xsd:element ref="ns2:p0402896db8a496ab8bebd40859735cd" minOccurs="0"/>
                <xsd:element ref="ns2:c655c7b4252b4c83af61e75cc13600d7"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615546-81b5-42f8-af01-e9d422aaef4c" elementFormDefault="qualified">
    <xsd:import namespace="http://schemas.microsoft.com/office/2006/documentManagement/types"/>
    <xsd:import namespace="http://schemas.microsoft.com/office/infopath/2007/PartnerControls"/>
    <xsd:element name="he130ca7ea2c4376bb7379f864f44b6d" ma:index="8" nillable="true" ma:taxonomy="true" ma:internalName="he130ca7ea2c4376bb7379f864f44b6d" ma:taxonomyFieldName="Struktur" ma:displayName="Struktur" ma:default="" ma:fieldId="{1e130ca7-ea2c-4376-bb73-79f864f44b6d}" ma:taxonomyMulti="true" ma:sspId="25de11d7-4ee7-45f3-9833-c163d0bf3fae" ma:termSetId="7798fa2d-81eb-4cf8-ba6a-4db04a4159e4" ma:anchorId="00000000-0000-0000-0000-000000000000" ma:open="false" ma:isKeyword="false">
      <xsd:complexType>
        <xsd:sequence>
          <xsd:element ref="pc:Terms" minOccurs="0" maxOccurs="1"/>
        </xsd:sequence>
      </xsd:complexType>
    </xsd:element>
    <xsd:element name="TaxCatchAll" ma:index="9" nillable="true" ma:displayName="Taxonomiespalte &quot;Alle abfangen&quot;" ma:hidden="true" ma:list="{21b7b878-cf9e-4870-be92-cc87cdf12e24}" ma:internalName="TaxCatchAll" ma:showField="CatchAllData" ma:web="ba84047e-6d47-4c8d-aac0-74d4c3c17c7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iespalte &quot;Alle abfangen&quot;1" ma:hidden="true" ma:list="{21b7b878-cf9e-4870-be92-cc87cdf12e24}" ma:internalName="TaxCatchAllLabel" ma:readOnly="true" ma:showField="CatchAllDataLabel" ma:web="ba84047e-6d47-4c8d-aac0-74d4c3c17c7d">
      <xsd:complexType>
        <xsd:complexContent>
          <xsd:extension base="dms:MultiChoiceLookup">
            <xsd:sequence>
              <xsd:element name="Value" type="dms:Lookup" maxOccurs="unbounded" minOccurs="0" nillable="true"/>
            </xsd:sequence>
          </xsd:extension>
        </xsd:complexContent>
      </xsd:complexType>
    </xsd:element>
    <xsd:element name="p0402896db8a496ab8bebd40859735cd" ma:index="12" nillable="true" ma:taxonomy="true" ma:internalName="p0402896db8a496ab8bebd40859735cd" ma:taxonomyFieldName="Jahr" ma:displayName="Jahr" ma:indexed="true" ma:default="" ma:fieldId="{90402896-db8a-496a-b8be-bd40859735cd}" ma:sspId="25de11d7-4ee7-45f3-9833-c163d0bf3fae" ma:termSetId="2a2b7888-379d-495d-87e1-a10363e74872" ma:anchorId="00000000-0000-0000-0000-000000000000" ma:open="false" ma:isKeyword="false">
      <xsd:complexType>
        <xsd:sequence>
          <xsd:element ref="pc:Terms" minOccurs="0" maxOccurs="1"/>
        </xsd:sequence>
      </xsd:complexType>
    </xsd:element>
    <xsd:element name="c655c7b4252b4c83af61e75cc13600d7" ma:index="14" nillable="true" ma:taxonomy="true" ma:internalName="c655c7b4252b4c83af61e75cc13600d7" ma:taxonomyFieldName="Kanton" ma:displayName="Kanton" ma:indexed="true" ma:default="" ma:fieldId="{c655c7b4-252b-4c83-af61-e75cc13600d7}" ma:sspId="25de11d7-4ee7-45f3-9833-c163d0bf3fae" ma:termSetId="3a9cff0b-de74-4f5b-b5cb-195a43d2a365"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5615546-81b5-42f8-af01-e9d422aaef4c"/>
    <c655c7b4252b4c83af61e75cc13600d7 xmlns="c5615546-81b5-42f8-af01-e9d422aaef4c">
      <Terms xmlns="http://schemas.microsoft.com/office/infopath/2007/PartnerControls"/>
    </c655c7b4252b4c83af61e75cc13600d7>
    <he130ca7ea2c4376bb7379f864f44b6d xmlns="c5615546-81b5-42f8-af01-e9d422aaef4c">
      <Terms xmlns="http://schemas.microsoft.com/office/infopath/2007/PartnerControls"/>
    </he130ca7ea2c4376bb7379f864f44b6d>
    <p0402896db8a496ab8bebd40859735cd xmlns="c5615546-81b5-42f8-af01-e9d422aaef4c">
      <Terms xmlns="http://schemas.microsoft.com/office/infopath/2007/PartnerControls"/>
    </p0402896db8a496ab8bebd40859735cd>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6AFE4F-B4CC-4BB3-BA7A-2F83E5788904}">
  <ds:schemaRefs>
    <ds:schemaRef ds:uri="Microsoft.SharePoint.Taxonomy.ContentTypeSync"/>
  </ds:schemaRefs>
</ds:datastoreItem>
</file>

<file path=customXml/itemProps2.xml><?xml version="1.0" encoding="utf-8"?>
<ds:datastoreItem xmlns:ds="http://schemas.openxmlformats.org/officeDocument/2006/customXml" ds:itemID="{8B58A9B9-0B86-458A-8165-D4060F5D31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615546-81b5-42f8-af01-e9d422aaef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83CFF6-C119-47DD-984F-E151E9E9D60C}">
  <ds:schemaRefs>
    <ds:schemaRef ds:uri="http://schemas.microsoft.com/office/2006/documentManagement/types"/>
    <ds:schemaRef ds:uri="c5615546-81b5-42f8-af01-e9d422aaef4c"/>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http://www.w3.org/XML/1998/namespace"/>
    <ds:schemaRef ds:uri="http://purl.org/dc/dcmitype/"/>
  </ds:schemaRefs>
</ds:datastoreItem>
</file>

<file path=customXml/itemProps4.xml><?xml version="1.0" encoding="utf-8"?>
<ds:datastoreItem xmlns:ds="http://schemas.openxmlformats.org/officeDocument/2006/customXml" ds:itemID="{9ED05EDF-86F4-4979-A1C1-413B86418C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1144</Words>
  <Application>Microsoft Office PowerPoint</Application>
  <PresentationFormat>Breitbild</PresentationFormat>
  <Paragraphs>150</Paragraphs>
  <Slides>18</Slides>
  <Notes>17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18</vt:i4>
      </vt:variant>
    </vt:vector>
  </HeadingPairs>
  <TitlesOfParts>
    <vt:vector size="24" baseType="lpstr">
      <vt:lpstr>Arial</vt:lpstr>
      <vt:lpstr>Calibri</vt:lpstr>
      <vt:lpstr>Georgia</vt:lpstr>
      <vt:lpstr>Times New Roman</vt:lpstr>
      <vt:lpstr>Wingdings</vt:lpstr>
      <vt:lpstr>Office</vt:lpstr>
      <vt:lpstr>PowerPoint-Präsentation</vt:lpstr>
      <vt:lpstr>PowerPoint-Präsentation</vt:lpstr>
      <vt:lpstr>Wichtigste Merkmale: Stufengerecht</vt:lpstr>
      <vt:lpstr>PowerPoint-Präsentation</vt:lpstr>
      <vt:lpstr>PowerPoint-Präsentation</vt:lpstr>
      <vt:lpstr>PowerPoint-Präsentation</vt:lpstr>
      <vt:lpstr>PowerPoint-Präsentation</vt:lpstr>
      <vt:lpstr>PowerPoint-Präsentation</vt:lpstr>
      <vt:lpstr>Die Lehrwerksteile für die Schülerinnen und Schüler</vt:lpstr>
      <vt:lpstr>Die Lehrwerksteile für die Schülerinnen und Schüler</vt:lpstr>
      <vt:lpstr>Digitale Inhalte für die Schülerinnen und Schüler</vt:lpstr>
      <vt:lpstr>«C’est ça digiOne» für die Schülerinnen und Schüler</vt:lpstr>
      <vt:lpstr>Zusätzliches Wortschatztraining</vt:lpstr>
      <vt:lpstr>A) Digitale Inhalte aufrufen über meinklett.ch</vt:lpstr>
      <vt:lpstr>B) Digitale Inhalte aufrufen durch Scannen</vt:lpstr>
      <vt:lpstr>Wie können Sie Ihr Kind unterstützen?</vt:lpstr>
      <vt:lpstr>PowerPoint-Präsentation</vt:lpstr>
      <vt:lpstr>PowerPoint-Präsentation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Astrid Koch</dc:creator>
  <cp:lastModifiedBy>Hildegard Meier</cp:lastModifiedBy>
  <cp:revision>675</cp:revision>
  <dcterms:created xsi:type="dcterms:W3CDTF">2020-08-02T07:45:41Z</dcterms:created>
  <dcterms:modified xsi:type="dcterms:W3CDTF">2022-08-16T14:25:06Z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0x0101002E85A11BFDBC944C94FB1FDF53103EED00A45C79977FC2A146B9600AE011DBA94D</vt:lpwstr>
  </property>
  <property fmtid="{D5CDD505-2E9C-101B-9397-08002B2CF9AE}" pid="3" name="Kanton">
    <vt:lpwstr/>
  </property>
  <property fmtid="{D5CDD505-2E9C-101B-9397-08002B2CF9AE}" pid="4" name="Jahr">
    <vt:lpwstr/>
  </property>
  <property fmtid="{D5CDD505-2E9C-101B-9397-08002B2CF9AE}" pid="5" name="Struktur">
    <vt:lpwstr/>
  </property>
</Properties>
</file>